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 id="2147483871" r:id="rId2"/>
    <p:sldMasterId id="2147484045" r:id="rId3"/>
    <p:sldMasterId id="2147483972" r:id="rId4"/>
    <p:sldMasterId id="2147484086" r:id="rId5"/>
    <p:sldMasterId id="2147484145" r:id="rId6"/>
    <p:sldMasterId id="2147484204" r:id="rId7"/>
    <p:sldMasterId id="2147484322" r:id="rId8"/>
    <p:sldMasterId id="2147484263" r:id="rId9"/>
    <p:sldMasterId id="2147484314" r:id="rId10"/>
    <p:sldMasterId id="2147484286" r:id="rId11"/>
    <p:sldMasterId id="2147483765" r:id="rId12"/>
  </p:sldMasterIdLst>
  <p:notesMasterIdLst>
    <p:notesMasterId r:id="rId25"/>
  </p:notesMasterIdLst>
  <p:sldIdLst>
    <p:sldId id="292" r:id="rId13"/>
    <p:sldId id="297" r:id="rId14"/>
    <p:sldId id="2147473706" r:id="rId15"/>
    <p:sldId id="2147473708" r:id="rId16"/>
    <p:sldId id="2147473709" r:id="rId17"/>
    <p:sldId id="285" r:id="rId18"/>
    <p:sldId id="2147473707" r:id="rId19"/>
    <p:sldId id="2147473710" r:id="rId20"/>
    <p:sldId id="2147473703" r:id="rId21"/>
    <p:sldId id="2147473704" r:id="rId22"/>
    <p:sldId id="2147473700" r:id="rId23"/>
    <p:sldId id="21474737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Here" id="{9D829A18-CEAE-CA49-AF79-B9239B629C2D}">
          <p14:sldIdLst/>
        </p14:section>
        <p14:section name="Introduction" id="{F69ECE09-2EF3-A049-8FB4-574C4182EC0E}">
          <p14:sldIdLst>
            <p14:sldId id="292"/>
          </p14:sldIdLst>
        </p14:section>
        <p14:section name="Agenda" id="{2655BF34-5D01-E244-8A93-A63AF0DA7C42}">
          <p14:sldIdLst>
            <p14:sldId id="297"/>
          </p14:sldIdLst>
        </p14:section>
        <p14:section name="Presenter Information" id="{84608A14-32DA-3B48-BF2A-CBDF1CB2F7FF}">
          <p14:sldIdLst>
            <p14:sldId id="2147473706"/>
          </p14:sldIdLst>
        </p14:section>
        <p14:section name="Copyright Disclaimer Sample" id="{2F254499-4E51-8E49-AB91-9DE6167B7D90}">
          <p14:sldIdLst/>
        </p14:section>
        <p14:section name="Quote" id="{200B84A4-F885-6945-BAA5-984D00AFF5E9}">
          <p14:sldIdLst>
            <p14:sldId id="2147473708"/>
            <p14:sldId id="2147473709"/>
            <p14:sldId id="285"/>
          </p14:sldIdLst>
        </p14:section>
        <p14:section name="Sample Slides" id="{C8BBCD21-7753-B142-A1E3-1874EAFBF44D}">
          <p14:sldIdLst>
            <p14:sldId id="2147473707"/>
            <p14:sldId id="2147473710"/>
            <p14:sldId id="2147473703"/>
            <p14:sldId id="2147473704"/>
          </p14:sldIdLst>
        </p14:section>
        <p14:section name="End Slides" id="{11AF9CF1-D1CF-9849-8A01-4270688E7EF8}">
          <p14:sldIdLst>
            <p14:sldId id="2147473700"/>
            <p14:sldId id="2147473701"/>
          </p14:sldIdLst>
        </p14:section>
        <p14:section name="Sample Charts" id="{FF280371-527C-B247-87A1-546AECE5E2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A"/>
    <a:srgbClr val="021843"/>
    <a:srgbClr val="FF8C07"/>
    <a:srgbClr val="1B8EC3"/>
    <a:srgbClr val="23B24E"/>
    <a:srgbClr val="9A00B3"/>
    <a:srgbClr val="076E8F"/>
    <a:srgbClr val="25BCC3"/>
    <a:srgbClr val="163264"/>
    <a:srgbClr val="3E4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11" d="100"/>
          <a:sy n="111" d="100"/>
        </p:scale>
        <p:origin x="480" y="96"/>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DITA Open Toolkit</a:t>
            </a:r>
            <a:r>
              <a:rPr lang="en-US" baseline="0" dirty="0"/>
              <a:t> Versions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363561438878104E-2"/>
          <c:y val="0.14375817349958983"/>
          <c:w val="0.93380552068672573"/>
          <c:h val="0.67909077287812658"/>
        </c:manualLayout>
      </c:layout>
      <c:barChart>
        <c:barDir val="col"/>
        <c:grouping val="clustered"/>
        <c:varyColors val="0"/>
        <c:ser>
          <c:idx val="0"/>
          <c:order val="0"/>
          <c:tx>
            <c:strRef>
              <c:f>Sheet1!$B$1</c:f>
              <c:strCache>
                <c:ptCount val="1"/>
                <c:pt idx="0">
                  <c:v>DITA Open Toolkits</c:v>
                </c:pt>
              </c:strCache>
            </c:strRef>
          </c:tx>
          <c:spPr>
            <a:solidFill>
              <a:schemeClr val="accent1"/>
            </a:solidFill>
            <a:ln w="19050">
              <a:solidFill>
                <a:schemeClr val="lt1"/>
              </a:solidFill>
            </a:ln>
            <a:effectLst/>
          </c:spPr>
          <c:invertIfNegative val="0"/>
          <c:cat>
            <c:strRef>
              <c:f>Sheet1!$A$2:$A$10</c:f>
              <c:strCache>
                <c:ptCount val="9"/>
                <c:pt idx="0">
                  <c:v>1.5.4</c:v>
                </c:pt>
                <c:pt idx="1">
                  <c:v>1.8.5</c:v>
                </c:pt>
                <c:pt idx="2">
                  <c:v>2.1.1</c:v>
                </c:pt>
                <c:pt idx="3">
                  <c:v>2.3.1</c:v>
                </c:pt>
                <c:pt idx="4">
                  <c:v>2.5.4</c:v>
                </c:pt>
                <c:pt idx="5">
                  <c:v>3.5.4 &lt;=</c:v>
                </c:pt>
                <c:pt idx="6">
                  <c:v>3.6.0</c:v>
                </c:pt>
                <c:pt idx="7">
                  <c:v>3.7.X</c:v>
                </c:pt>
                <c:pt idx="8">
                  <c:v>4.x</c:v>
                </c:pt>
              </c:strCache>
            </c:strRef>
          </c:cat>
          <c:val>
            <c:numRef>
              <c:f>Sheet1!$B$2:$B$10</c:f>
              <c:numCache>
                <c:formatCode>General</c:formatCode>
                <c:ptCount val="9"/>
                <c:pt idx="0">
                  <c:v>4</c:v>
                </c:pt>
                <c:pt idx="1">
                  <c:v>17</c:v>
                </c:pt>
                <c:pt idx="2">
                  <c:v>1</c:v>
                </c:pt>
                <c:pt idx="3">
                  <c:v>18</c:v>
                </c:pt>
                <c:pt idx="4">
                  <c:v>61</c:v>
                </c:pt>
                <c:pt idx="5">
                  <c:v>18</c:v>
                </c:pt>
                <c:pt idx="6">
                  <c:v>10</c:v>
                </c:pt>
                <c:pt idx="7">
                  <c:v>32</c:v>
                </c:pt>
                <c:pt idx="8">
                  <c:v>2</c:v>
                </c:pt>
              </c:numCache>
            </c:numRef>
          </c:val>
          <c:extLst>
            <c:ext xmlns:c16="http://schemas.microsoft.com/office/drawing/2014/chart" uri="{C3380CC4-5D6E-409C-BE32-E72D297353CC}">
              <c16:uniqueId val="{00000000-6509-4E93-8B0D-9C18A23EB3AB}"/>
            </c:ext>
          </c:extLst>
        </c:ser>
        <c:dLbls>
          <c:showLegendKey val="0"/>
          <c:showVal val="0"/>
          <c:showCatName val="0"/>
          <c:showSerName val="0"/>
          <c:showPercent val="0"/>
          <c:showBubbleSize val="0"/>
        </c:dLbls>
        <c:gapWidth val="150"/>
        <c:axId val="550995679"/>
        <c:axId val="1847919776"/>
      </c:barChart>
      <c:catAx>
        <c:axId val="5509956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7919776"/>
        <c:crosses val="autoZero"/>
        <c:auto val="1"/>
        <c:lblAlgn val="ctr"/>
        <c:lblOffset val="100"/>
        <c:noMultiLvlLbl val="0"/>
      </c:catAx>
      <c:valAx>
        <c:axId val="1847919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99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6DF84-06AE-1143-BCE2-EAC682548E5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6D4FE-709E-4749-8035-3331CE1626DA}" type="slidenum">
              <a:rPr lang="en-US" smtClean="0"/>
              <a:t>‹#›</a:t>
            </a:fld>
            <a:endParaRPr lang="en-US"/>
          </a:p>
        </p:txBody>
      </p:sp>
    </p:spTree>
    <p:extLst>
      <p:ext uri="{BB962C8B-B14F-4D97-AF65-F5344CB8AC3E}">
        <p14:creationId xmlns:p14="http://schemas.microsoft.com/office/powerpoint/2010/main" val="322403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12.xml"/><Relationship Id="rId5" Type="http://schemas.openxmlformats.org/officeDocument/2006/relationships/image" Target="../media/image64.svg"/><Relationship Id="rId4" Type="http://schemas.openxmlformats.org/officeDocument/2006/relationships/image" Target="../media/image6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2.xml"/><Relationship Id="rId5" Type="http://schemas.openxmlformats.org/officeDocument/2006/relationships/image" Target="../media/image64.svg"/><Relationship Id="rId4" Type="http://schemas.openxmlformats.org/officeDocument/2006/relationships/image" Target="../media/image63.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40.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4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3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47.svg"/><Relationship Id="rId4" Type="http://schemas.openxmlformats.org/officeDocument/2006/relationships/image" Target="../media/image4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 Id="rId5" Type="http://schemas.openxmlformats.org/officeDocument/2006/relationships/image" Target="../media/image47.svg"/><Relationship Id="rId4" Type="http://schemas.openxmlformats.org/officeDocument/2006/relationships/image" Target="../media/image4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Master" Target="../slideMasters/slideMaster1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56.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with MC logo + Sim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2265918"/>
            <a:ext cx="7117784" cy="2326164"/>
          </a:xfrm>
        </p:spPr>
        <p:txBody>
          <a:bodyPr anchor="ctr" anchorCtr="0"/>
          <a:lstStyle>
            <a:lvl1pPr algn="l">
              <a:lnSpc>
                <a:spcPct val="100000"/>
              </a:lnSpc>
              <a:defRPr sz="4799" b="1" i="0">
                <a:solidFill>
                  <a:schemeClr val="bg1"/>
                </a:solidFill>
                <a:latin typeface="+mj-lt"/>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16152" y="5090399"/>
            <a:ext cx="6070516" cy="358774"/>
          </a:xfrm>
          <a:prstGeom prst="rect">
            <a:avLst/>
          </a:prstGeom>
        </p:spPr>
        <p:txBody>
          <a:bodyPr/>
          <a:lstStyle>
            <a:lvl1pPr marL="0" indent="0" algn="l">
              <a:buNone/>
              <a:defRPr sz="1800" b="1" i="0">
                <a:solidFill>
                  <a:srgbClr val="25BCC3"/>
                </a:solidFill>
                <a:latin typeface="+mn-lt"/>
                <a:cs typeface="Calibri" panose="020F0502020204030204" pitchFamily="34" charset="0"/>
              </a:defRPr>
            </a:lvl1pPr>
            <a:lvl2pPr marL="457087" indent="0" algn="ctr">
              <a:buNone/>
              <a:defRPr sz="2001"/>
            </a:lvl2pPr>
            <a:lvl3pPr marL="914171" indent="0" algn="ctr">
              <a:buNone/>
              <a:defRPr sz="1800"/>
            </a:lvl3pPr>
            <a:lvl4pPr marL="1371257" indent="0" algn="ctr">
              <a:buNone/>
              <a:defRPr sz="1599"/>
            </a:lvl4pPr>
            <a:lvl5pPr marL="1828342" indent="0" algn="ctr">
              <a:buNone/>
              <a:defRPr sz="1599"/>
            </a:lvl5pPr>
            <a:lvl6pPr marL="2285429" indent="0" algn="ctr">
              <a:buNone/>
              <a:defRPr sz="1599"/>
            </a:lvl6pPr>
            <a:lvl7pPr marL="2742513" indent="0" algn="ctr">
              <a:buNone/>
              <a:defRPr sz="1599"/>
            </a:lvl7pPr>
            <a:lvl8pPr marL="3199599" indent="0" algn="ctr">
              <a:buNone/>
              <a:defRPr sz="1599"/>
            </a:lvl8pPr>
            <a:lvl9pPr marL="3656685" indent="0" algn="ctr">
              <a:buNone/>
              <a:defRPr sz="1599"/>
            </a:lvl9pPr>
          </a:lstStyle>
          <a:p>
            <a:r>
              <a:rPr lang="en-US" dirty="0"/>
              <a:t>Click to edit Master subtitle style</a:t>
            </a:r>
          </a:p>
        </p:txBody>
      </p:sp>
      <p:pic>
        <p:nvPicPr>
          <p:cNvPr id="7" name="Picture 42">
            <a:extLst>
              <a:ext uri="{FF2B5EF4-FFF2-40B4-BE49-F238E27FC236}">
                <a16:creationId xmlns:a16="http://schemas.microsoft.com/office/drawing/2014/main" id="{05DBCA28-E3EE-BC4F-BE5E-3421D33B6B4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
        <p:nvSpPr>
          <p:cNvPr id="11" name="Text Placeholder 3">
            <a:extLst>
              <a:ext uri="{FF2B5EF4-FFF2-40B4-BE49-F238E27FC236}">
                <a16:creationId xmlns:a16="http://schemas.microsoft.com/office/drawing/2014/main" id="{CED18624-9CA5-2A48-8495-617F46DB9700}"/>
              </a:ext>
            </a:extLst>
          </p:cNvPr>
          <p:cNvSpPr>
            <a:spLocks noGrp="1"/>
          </p:cNvSpPr>
          <p:nvPr>
            <p:ph type="body" sz="quarter" idx="10" hasCustomPrompt="1"/>
          </p:nvPr>
        </p:nvSpPr>
        <p:spPr>
          <a:xfrm>
            <a:off x="1216152" y="5507879"/>
            <a:ext cx="6070516" cy="358774"/>
          </a:xfrm>
        </p:spPr>
        <p:txBody>
          <a:bodyPr/>
          <a:lstStyle>
            <a:lvl1pPr marL="0" indent="0" algn="l" defTabSz="914171" rtl="0" eaLnBrk="1" latinLnBrk="0" hangingPunct="1">
              <a:lnSpc>
                <a:spcPts val="1559"/>
              </a:lnSpc>
              <a:spcBef>
                <a:spcPts val="0"/>
              </a:spcBef>
              <a:spcAft>
                <a:spcPts val="300"/>
              </a:spcAft>
              <a:buFont typeface="Arial" panose="020B0604020202020204" pitchFamily="34" charset="0"/>
              <a:buNone/>
              <a:defRPr lang="en-US" sz="1400" b="0" i="0" kern="1200" dirty="0">
                <a:solidFill>
                  <a:schemeClr val="bg1"/>
                </a:solidFill>
                <a:latin typeface="+mn-lt"/>
                <a:ea typeface="+mn-ea"/>
                <a:cs typeface="Calibri" panose="020F0502020204030204" pitchFamily="34" charset="0"/>
              </a:defRPr>
            </a:lvl1pPr>
          </a:lstStyle>
          <a:p>
            <a:r>
              <a:rPr lang="en-US" sz="1400" b="0" dirty="0"/>
              <a:t>Presenter Name | Date</a:t>
            </a:r>
          </a:p>
        </p:txBody>
      </p:sp>
      <p:pic>
        <p:nvPicPr>
          <p:cNvPr id="5" name="Graphic 4">
            <a:extLst>
              <a:ext uri="{FF2B5EF4-FFF2-40B4-BE49-F238E27FC236}">
                <a16:creationId xmlns:a16="http://schemas.microsoft.com/office/drawing/2014/main" id="{76D0B840-F231-6082-41E8-717425C2C170}"/>
              </a:ext>
            </a:extLst>
          </p:cNvPr>
          <p:cNvPicPr>
            <a:picLocks noChangeAspect="1"/>
          </p:cNvPicPr>
          <p:nvPr userDrawn="1"/>
        </p:nvPicPr>
        <p:blipFill>
          <a:blip r:embed="rId5" cstate="screen">
            <a:alphaModFix amt="6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50290" y="4344796"/>
            <a:ext cx="2398108" cy="2326165"/>
          </a:xfrm>
          <a:prstGeom prst="rect">
            <a:avLst/>
          </a:prstGeom>
        </p:spPr>
      </p:pic>
      <p:sp>
        <p:nvSpPr>
          <p:cNvPr id="4" name="Shape 525">
            <a:extLst>
              <a:ext uri="{FF2B5EF4-FFF2-40B4-BE49-F238E27FC236}">
                <a16:creationId xmlns:a16="http://schemas.microsoft.com/office/drawing/2014/main" id="{F9FBD92D-092D-B12E-C41A-A44B30C1942E}"/>
              </a:ext>
            </a:extLst>
          </p:cNvPr>
          <p:cNvSpPr>
            <a:spLocks noGrp="1"/>
          </p:cNvSpPr>
          <p:nvPr>
            <p:ph type="body" sz="quarter" idx="16" hasCustomPrompt="1"/>
          </p:nvPr>
        </p:nvSpPr>
        <p:spPr>
          <a:xfrm>
            <a:off x="1329423" y="4592082"/>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25197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Present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02184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797811"/>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hasCustomPrompt="1"/>
          </p:nvPr>
        </p:nvSpPr>
        <p:spPr>
          <a:xfrm>
            <a:off x="841249" y="1506526"/>
            <a:ext cx="5839470" cy="612648"/>
          </a:xfrm>
        </p:spPr>
        <p:txBody>
          <a:bodyPr anchor="b">
            <a:normAutofit/>
          </a:bodyPr>
          <a:lstStyle>
            <a:lvl1pPr algn="l">
              <a:defRPr sz="3200" b="1"/>
            </a:lvl1pPr>
          </a:lstStyle>
          <a:p>
            <a:r>
              <a:rPr lang="en-US" dirty="0"/>
              <a:t>Click to edit About title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645404" y="1898207"/>
            <a:ext cx="1992333" cy="1990356"/>
          </a:xfrm>
          <a:prstGeom prst="flowChartConnector">
            <a:avLst/>
          </a:prstGeom>
          <a:ln>
            <a:noFill/>
            <a:prstDash val="sysDot"/>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669516"/>
            <a:ext cx="4054410" cy="300880"/>
          </a:xfrm>
        </p:spPr>
        <p:txBody>
          <a:bodyPr>
            <a:normAutofit/>
          </a:bodyPr>
          <a:lstStyle>
            <a:lvl1pPr algn="ctr">
              <a:defRPr sz="1400">
                <a:solidFill>
                  <a:schemeClr val="bg1"/>
                </a:solidFill>
              </a:defRPr>
            </a:lvl1pPr>
            <a:lvl2pPr>
              <a:defRPr sz="1800"/>
            </a:lvl2pPr>
            <a:lvl3pPr>
              <a:defRPr sz="1800"/>
            </a:lvl3pPr>
            <a:lvl4pPr>
              <a:defRPr sz="1800"/>
            </a:lvl4pPr>
            <a:lvl5pPr>
              <a:defRPr sz="1800"/>
            </a:lvl5pPr>
          </a:lstStyle>
          <a:p>
            <a:pPr lvl="0"/>
            <a:r>
              <a:rPr lang="en-US" dirty="0"/>
              <a:t>Job Title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343928"/>
            <a:ext cx="4054411" cy="300880"/>
          </a:xfrm>
        </p:spPr>
        <p:txBody>
          <a:bodyPr>
            <a:normAutofit/>
          </a:bodyPr>
          <a:lstStyle>
            <a:lvl1pPr algn="ctr">
              <a:defRPr sz="1800" b="1">
                <a:solidFill>
                  <a:schemeClr val="bg1"/>
                </a:solidFill>
              </a:defRPr>
            </a:lvl1pPr>
            <a:lvl2pPr>
              <a:defRPr sz="1800"/>
            </a:lvl2pPr>
            <a:lvl3pPr>
              <a:defRPr sz="1800"/>
            </a:lvl3pPr>
            <a:lvl4pPr>
              <a:defRPr sz="1800"/>
            </a:lvl4pPr>
            <a:lvl5pPr>
              <a:defRPr sz="1800"/>
            </a:lvl5pPr>
          </a:lstStyle>
          <a:p>
            <a:pPr lvl="0"/>
            <a:r>
              <a:rPr lang="en-US" dirty="0"/>
              <a:t>Name</a:t>
            </a:r>
          </a:p>
        </p:txBody>
      </p:sp>
      <p:grpSp>
        <p:nvGrpSpPr>
          <p:cNvPr id="12" name="Group 11">
            <a:extLst>
              <a:ext uri="{FF2B5EF4-FFF2-40B4-BE49-F238E27FC236}">
                <a16:creationId xmlns:a16="http://schemas.microsoft.com/office/drawing/2014/main" id="{A0B76D68-2F58-19EE-CCB4-0400E9A4ED9F}"/>
              </a:ext>
            </a:extLst>
          </p:cNvPr>
          <p:cNvGrpSpPr/>
          <p:nvPr userDrawn="1"/>
        </p:nvGrpSpPr>
        <p:grpSpPr>
          <a:xfrm>
            <a:off x="11350752" y="444681"/>
            <a:ext cx="449450" cy="465812"/>
            <a:chOff x="380110" y="319835"/>
            <a:chExt cx="449450" cy="465812"/>
          </a:xfrm>
        </p:grpSpPr>
        <p:sp>
          <p:nvSpPr>
            <p:cNvPr id="13" name="Rectangle 12">
              <a:extLst>
                <a:ext uri="{FF2B5EF4-FFF2-40B4-BE49-F238E27FC236}">
                  <a16:creationId xmlns:a16="http://schemas.microsoft.com/office/drawing/2014/main" id="{898E5FB6-0645-91E3-E7F5-3AC232247BD5}"/>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700F0D11-51BE-2B46-552C-2DD36FE1B1BD}"/>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2D600ED4-5DF6-AA85-9C79-63F61C1FEAC3}"/>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sp>
        <p:nvSpPr>
          <p:cNvPr id="6" name="Text Placeholder 6">
            <a:extLst>
              <a:ext uri="{FF2B5EF4-FFF2-40B4-BE49-F238E27FC236}">
                <a16:creationId xmlns:a16="http://schemas.microsoft.com/office/drawing/2014/main" id="{EC814C6B-4E74-D36E-93B9-AD2905EB47B3}"/>
              </a:ext>
            </a:extLst>
          </p:cNvPr>
          <p:cNvSpPr>
            <a:spLocks noGrp="1"/>
          </p:cNvSpPr>
          <p:nvPr>
            <p:ph type="body" sz="quarter" idx="20" hasCustomPrompt="1"/>
          </p:nvPr>
        </p:nvSpPr>
        <p:spPr>
          <a:xfrm>
            <a:off x="7627515" y="4976642"/>
            <a:ext cx="4054410" cy="300880"/>
          </a:xfrm>
        </p:spPr>
        <p:txBody>
          <a:bodyPr>
            <a:normAutofit/>
          </a:bodyPr>
          <a:lstStyle>
            <a:lvl1pPr algn="ctr">
              <a:defRPr sz="1400">
                <a:solidFill>
                  <a:srgbClr val="FF8C0A"/>
                </a:solidFill>
              </a:defRPr>
            </a:lvl1pPr>
            <a:lvl2pPr>
              <a:defRPr sz="1800"/>
            </a:lvl2pPr>
            <a:lvl3pPr>
              <a:defRPr sz="1800"/>
            </a:lvl3pPr>
            <a:lvl4pPr>
              <a:defRPr sz="1800"/>
            </a:lvl4pPr>
            <a:lvl5pPr>
              <a:defRPr sz="1800"/>
            </a:lvl5pPr>
          </a:lstStyle>
          <a:p>
            <a:pPr lvl="0"/>
            <a:r>
              <a:rPr lang="en-US" dirty="0"/>
              <a:t>Email or LinkedIn</a:t>
            </a:r>
          </a:p>
        </p:txBody>
      </p:sp>
      <p:sp>
        <p:nvSpPr>
          <p:cNvPr id="8" name="Text Placeholder 2">
            <a:extLst>
              <a:ext uri="{FF2B5EF4-FFF2-40B4-BE49-F238E27FC236}">
                <a16:creationId xmlns:a16="http://schemas.microsoft.com/office/drawing/2014/main" id="{6688D971-3688-A48B-5F13-77B64F132521}"/>
              </a:ext>
            </a:extLst>
          </p:cNvPr>
          <p:cNvSpPr>
            <a:spLocks noGrp="1"/>
          </p:cNvSpPr>
          <p:nvPr>
            <p:ph idx="1" hasCustomPrompt="1"/>
          </p:nvPr>
        </p:nvSpPr>
        <p:spPr>
          <a:xfrm>
            <a:off x="838200" y="2309908"/>
            <a:ext cx="5839470" cy="4351338"/>
          </a:xfrm>
          <a:prstGeom prst="rect">
            <a:avLst/>
          </a:prstGeom>
        </p:spPr>
        <p:txBody>
          <a:bodyPr vert="horz" lIns="91440" tIns="45720" rIns="91440" bIns="45720" rtlCol="0">
            <a:normAutofit/>
          </a:bodyPr>
          <a:lstStyle>
            <a:lvl2pPr marL="800100" indent="-342900">
              <a:buFont typeface="Arial" panose="020B0604020202020204" pitchFamily="34" charset="0"/>
              <a:buChar char="•"/>
              <a:defRPr/>
            </a:lvl2pPr>
          </a:lstStyle>
          <a:p>
            <a:pPr lvl="0"/>
            <a:r>
              <a:rPr lang="en-US" dirty="0"/>
              <a:t>Click to edit Master text styles</a:t>
            </a:r>
          </a:p>
          <a:p>
            <a:pPr lvl="1"/>
            <a:r>
              <a:rPr lang="en-US" dirty="0"/>
              <a:t>Second level</a:t>
            </a:r>
          </a:p>
          <a:p>
            <a:pPr lvl="1"/>
            <a:endParaRPr lang="en-US" dirty="0"/>
          </a:p>
        </p:txBody>
      </p:sp>
      <p:pic>
        <p:nvPicPr>
          <p:cNvPr id="10" name="Graphic 9">
            <a:extLst>
              <a:ext uri="{FF2B5EF4-FFF2-40B4-BE49-F238E27FC236}">
                <a16:creationId xmlns:a16="http://schemas.microsoft.com/office/drawing/2014/main" id="{6CAF97B3-5EA7-946D-5311-3087C52547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6"/>
            <a:ext cx="2305076" cy="612336"/>
          </a:xfrm>
          <a:prstGeom prst="rect">
            <a:avLst/>
          </a:prstGeom>
        </p:spPr>
      </p:pic>
    </p:spTree>
    <p:extLst>
      <p:ext uri="{BB962C8B-B14F-4D97-AF65-F5344CB8AC3E}">
        <p14:creationId xmlns:p14="http://schemas.microsoft.com/office/powerpoint/2010/main" val="124606223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9057-A9D5-DB55-DAB0-718E00CBFF1A}"/>
              </a:ext>
            </a:extLst>
          </p:cNvPr>
          <p:cNvSpPr>
            <a:spLocks noGrp="1"/>
          </p:cNvSpPr>
          <p:nvPr>
            <p:ph type="title"/>
          </p:nvPr>
        </p:nvSpPr>
        <p:spPr/>
        <p:txBody>
          <a:bodyPr/>
          <a:lstStyle/>
          <a:p>
            <a:r>
              <a:rPr lang="en-US"/>
              <a:t>Click to edit Master title style</a:t>
            </a:r>
          </a:p>
        </p:txBody>
      </p:sp>
      <p:sp>
        <p:nvSpPr>
          <p:cNvPr id="4" name="Text Box 3">
            <a:extLst>
              <a:ext uri="{FF2B5EF4-FFF2-40B4-BE49-F238E27FC236}">
                <a16:creationId xmlns:a16="http://schemas.microsoft.com/office/drawing/2014/main" id="{213B8A83-3C2B-1832-602E-3CBDCA07D60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5" name="Graphic 4">
            <a:extLst>
              <a:ext uri="{FF2B5EF4-FFF2-40B4-BE49-F238E27FC236}">
                <a16:creationId xmlns:a16="http://schemas.microsoft.com/office/drawing/2014/main" id="{99608392-B7D2-7B2B-1D68-558E284D3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3" name="Rectangle 2">
            <a:extLst>
              <a:ext uri="{FF2B5EF4-FFF2-40B4-BE49-F238E27FC236}">
                <a16:creationId xmlns:a16="http://schemas.microsoft.com/office/drawing/2014/main" id="{4536821F-0D2B-ADB0-9EDB-825C70B5357E}"/>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2665753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65D4BE19-E3A1-7A28-93B7-3CC2E893E537}"/>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4" name="Graphic 3">
            <a:extLst>
              <a:ext uri="{FF2B5EF4-FFF2-40B4-BE49-F238E27FC236}">
                <a16:creationId xmlns:a16="http://schemas.microsoft.com/office/drawing/2014/main" id="{BA6B9A61-AD1C-12AF-9ADA-FB11411829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186787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1066-EC5D-959B-12BA-47E2DC8090AF}"/>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ACFDE19-BF95-A94A-F13A-4695BE19C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69B97-D40D-3E68-79ED-5297F2F8F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Box 3">
            <a:extLst>
              <a:ext uri="{FF2B5EF4-FFF2-40B4-BE49-F238E27FC236}">
                <a16:creationId xmlns:a16="http://schemas.microsoft.com/office/drawing/2014/main" id="{997611A5-57F5-C504-DA04-A7CCF0EE14C0}"/>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B42B4A9C-FDA5-90FC-41D0-81CF652ED8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2916659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DD50-7C02-E393-1400-487CCAB50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657D23-88CA-A26B-563F-68927DF3ED63}"/>
              </a:ext>
            </a:extLst>
          </p:cNvPr>
          <p:cNvSpPr>
            <a:spLocks noGrp="1"/>
          </p:cNvSpPr>
          <p:nvPr>
            <p:ph type="pic" idx="1"/>
          </p:nvPr>
        </p:nvSpPr>
        <p:spPr>
          <a:xfrm>
            <a:off x="5183188" y="987425"/>
            <a:ext cx="6172200" cy="4873625"/>
          </a:xfrm>
        </p:spPr>
        <p:txBody>
          <a:bodyPr anchor="ct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0E0CB-A559-FF2E-6337-480758598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Box 3">
            <a:extLst>
              <a:ext uri="{FF2B5EF4-FFF2-40B4-BE49-F238E27FC236}">
                <a16:creationId xmlns:a16="http://schemas.microsoft.com/office/drawing/2014/main" id="{B8E9D91D-96AF-B62B-5D7F-3FF18C68EBD1}"/>
              </a:ext>
            </a:extLst>
          </p:cNvPr>
          <p:cNvSpPr txBox="1">
            <a:spLocks noChangeArrowheads="1"/>
          </p:cNvSpPr>
          <p:nvPr userDrawn="1"/>
        </p:nvSpPr>
        <p:spPr bwMode="blackWhite">
          <a:xfrm>
            <a:off x="838200" y="6492875"/>
            <a:ext cx="105156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A0188104-32BC-5913-0738-37B0C46F90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3651202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BEF-2A9E-3925-7B9B-894299D215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D4C42-5C66-343E-DFD3-1688C0455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AFC04D4F-B1EA-A3DC-D806-1C7DADF76B1F}"/>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A9CC8E27-A237-9335-8CD8-8B0982AD2F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4" name="Rectangle 3">
            <a:extLst>
              <a:ext uri="{FF2B5EF4-FFF2-40B4-BE49-F238E27FC236}">
                <a16:creationId xmlns:a16="http://schemas.microsoft.com/office/drawing/2014/main" id="{CE5ACE17-C113-2967-FCAD-5EEEB7542F5F}"/>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15729680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177E8-CF6C-A45A-DBC9-3377A0CCC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8498D-25A0-D333-796C-DED0EA9054E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3">
            <a:extLst>
              <a:ext uri="{FF2B5EF4-FFF2-40B4-BE49-F238E27FC236}">
                <a16:creationId xmlns:a16="http://schemas.microsoft.com/office/drawing/2014/main" id="{5D30A141-F72B-6F91-795C-EA18BDF9816C}"/>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ACE0677B-68A0-3115-5EF5-CFBCC2F908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953232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37760599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IXIA CCMS Cover dar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104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IXIA CCMS Cov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4456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reserve="1">
  <p:cSld name="IXIA CCMS Blank_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BBBFA-C5C2-7C25-A532-2A522E0E1655}"/>
              </a:ext>
            </a:extLst>
          </p:cNvPr>
          <p:cNvPicPr>
            <a:picLocks noChangeAspect="1"/>
          </p:cNvPicPr>
          <p:nvPr userDrawn="1"/>
        </p:nvPicPr>
        <p:blipFill>
          <a:blip r:embed="rId2"/>
          <a:srcRect/>
          <a:stretch/>
        </p:blipFill>
        <p:spPr>
          <a:xfrm flipV="1">
            <a:off x="-12111" y="6788725"/>
            <a:ext cx="12216220" cy="79671"/>
          </a:xfrm>
          <a:prstGeom prst="rect">
            <a:avLst/>
          </a:prstGeom>
        </p:spPr>
      </p:pic>
    </p:spTree>
    <p:extLst>
      <p:ext uri="{BB962C8B-B14F-4D97-AF65-F5344CB8AC3E}">
        <p14:creationId xmlns:p14="http://schemas.microsoft.com/office/powerpoint/2010/main" val="49890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ro Simon darkBlue">
    <p:bg>
      <p:bgPr>
        <a:gradFill flip="none" rotWithShape="1">
          <a:gsLst>
            <a:gs pos="2000">
              <a:srgbClr val="061940"/>
            </a:gs>
            <a:gs pos="100000">
              <a:srgbClr val="021843"/>
            </a:gs>
          </a:gsLst>
          <a:lin ang="600000" scaled="0"/>
          <a:tileRect/>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4FAAB-E077-2F70-E967-99905F41667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250" b="13104"/>
          <a:stretch/>
        </p:blipFill>
        <p:spPr>
          <a:xfrm>
            <a:off x="8284935" y="3116873"/>
            <a:ext cx="3907065" cy="3741127"/>
          </a:xfrm>
          <a:prstGeom prst="rect">
            <a:avLst/>
          </a:prstGeom>
        </p:spPr>
      </p:pic>
      <p:pic>
        <p:nvPicPr>
          <p:cNvPr id="5" name="Graphic 4">
            <a:extLst>
              <a:ext uri="{FF2B5EF4-FFF2-40B4-BE49-F238E27FC236}">
                <a16:creationId xmlns:a16="http://schemas.microsoft.com/office/drawing/2014/main" id="{FA657177-DEEA-4EDE-B53E-9319F8A070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12" y="5788649"/>
            <a:ext cx="2384115" cy="633333"/>
          </a:xfrm>
          <a:prstGeom prst="rect">
            <a:avLst/>
          </a:prstGeom>
        </p:spPr>
      </p:pic>
      <p:cxnSp>
        <p:nvCxnSpPr>
          <p:cNvPr id="7" name="Straight Connector 6">
            <a:extLst>
              <a:ext uri="{FF2B5EF4-FFF2-40B4-BE49-F238E27FC236}">
                <a16:creationId xmlns:a16="http://schemas.microsoft.com/office/drawing/2014/main" id="{1DD3D6B9-8D77-461F-DD5B-75298620E118}"/>
              </a:ext>
            </a:extLst>
          </p:cNvPr>
          <p:cNvCxnSpPr/>
          <p:nvPr userDrawn="1"/>
        </p:nvCxnSpPr>
        <p:spPr>
          <a:xfrm>
            <a:off x="660212" y="5399314"/>
            <a:ext cx="7297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7D0104-D7A6-B4C7-BAA1-7E1E86B753D9}"/>
              </a:ext>
            </a:extLst>
          </p:cNvPr>
          <p:cNvSpPr>
            <a:spLocks noGrp="1"/>
          </p:cNvSpPr>
          <p:nvPr>
            <p:ph type="title"/>
          </p:nvPr>
        </p:nvSpPr>
        <p:spPr>
          <a:xfrm>
            <a:off x="667512" y="365125"/>
            <a:ext cx="10515600" cy="1325563"/>
          </a:xfrm>
        </p:spPr>
        <p:txBody>
          <a:bodyPr>
            <a:normAutofit/>
          </a:bodyPr>
          <a:lstStyle>
            <a:lvl1pPr>
              <a:defRPr sz="5400">
                <a:solidFill>
                  <a:schemeClr val="bg1"/>
                </a:solidFill>
              </a:defRPr>
            </a:lvl1pPr>
          </a:lstStyle>
          <a:p>
            <a:r>
              <a:rPr lang="en-US" dirty="0"/>
              <a:t>Click to edit Master title style</a:t>
            </a:r>
          </a:p>
        </p:txBody>
      </p:sp>
      <p:sp>
        <p:nvSpPr>
          <p:cNvPr id="4" name="Subtitle 2">
            <a:extLst>
              <a:ext uri="{FF2B5EF4-FFF2-40B4-BE49-F238E27FC236}">
                <a16:creationId xmlns:a16="http://schemas.microsoft.com/office/drawing/2014/main" id="{467F48BB-1D25-F2E6-429C-400D21BB283B}"/>
              </a:ext>
            </a:extLst>
          </p:cNvPr>
          <p:cNvSpPr>
            <a:spLocks noGrp="1"/>
          </p:cNvSpPr>
          <p:nvPr>
            <p:ph type="subTitle" idx="1"/>
          </p:nvPr>
        </p:nvSpPr>
        <p:spPr>
          <a:xfrm>
            <a:off x="670034" y="2630738"/>
            <a:ext cx="6583693" cy="24330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9874633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IXIA CCMS White with Footer ">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B55569C-F7CD-6181-219A-B52C8847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309" y="6242598"/>
            <a:ext cx="1250156" cy="331675"/>
          </a:xfrm>
          <a:prstGeom prst="rect">
            <a:avLst/>
          </a:prstGeom>
        </p:spPr>
      </p:pic>
      <p:cxnSp>
        <p:nvCxnSpPr>
          <p:cNvPr id="4" name="Straight Connector 3">
            <a:extLst>
              <a:ext uri="{FF2B5EF4-FFF2-40B4-BE49-F238E27FC236}">
                <a16:creationId xmlns:a16="http://schemas.microsoft.com/office/drawing/2014/main" id="{7427C614-84D9-069D-D145-051F3EDF946F}"/>
              </a:ext>
            </a:extLst>
          </p:cNvPr>
          <p:cNvCxnSpPr>
            <a:cxnSpLocks/>
          </p:cNvCxnSpPr>
          <p:nvPr userDrawn="1"/>
        </p:nvCxnSpPr>
        <p:spPr>
          <a:xfrm>
            <a:off x="1801904" y="6408435"/>
            <a:ext cx="9318812" cy="0"/>
          </a:xfrm>
          <a:prstGeom prst="line">
            <a:avLst/>
          </a:prstGeom>
          <a:ln w="19050">
            <a:solidFill>
              <a:srgbClr val="7C858A"/>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9576630-C775-0393-8F6F-D2C89C2971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210375" y="6113418"/>
            <a:ext cx="623866" cy="543368"/>
          </a:xfrm>
          <a:prstGeom prst="rect">
            <a:avLst/>
          </a:prstGeom>
        </p:spPr>
      </p:pic>
    </p:spTree>
    <p:extLst>
      <p:ext uri="{BB962C8B-B14F-4D97-AF65-F5344CB8AC3E}">
        <p14:creationId xmlns:p14="http://schemas.microsoft.com/office/powerpoint/2010/main" val="19072381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IXIA CCMS with Footer ">
    <p:bg>
      <p:bgPr>
        <a:gradFill>
          <a:gsLst>
            <a:gs pos="0">
              <a:srgbClr val="061940"/>
            </a:gs>
            <a:gs pos="100000">
              <a:srgbClr val="163264"/>
            </a:gs>
          </a:gsLst>
          <a:lin ang="27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B55569C-F7CD-6181-219A-B52C8847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309" y="6242598"/>
            <a:ext cx="1250156" cy="331675"/>
          </a:xfrm>
          <a:prstGeom prst="rect">
            <a:avLst/>
          </a:prstGeom>
        </p:spPr>
      </p:pic>
      <p:cxnSp>
        <p:nvCxnSpPr>
          <p:cNvPr id="4" name="Straight Connector 3">
            <a:extLst>
              <a:ext uri="{FF2B5EF4-FFF2-40B4-BE49-F238E27FC236}">
                <a16:creationId xmlns:a16="http://schemas.microsoft.com/office/drawing/2014/main" id="{7427C614-84D9-069D-D145-051F3EDF946F}"/>
              </a:ext>
            </a:extLst>
          </p:cNvPr>
          <p:cNvCxnSpPr>
            <a:cxnSpLocks/>
          </p:cNvCxnSpPr>
          <p:nvPr userDrawn="1"/>
        </p:nvCxnSpPr>
        <p:spPr>
          <a:xfrm>
            <a:off x="1790753" y="6408435"/>
            <a:ext cx="93188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30DEB210-12C5-678C-ED3A-AD4715B342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210375" y="6113418"/>
            <a:ext cx="623866" cy="543368"/>
          </a:xfrm>
          <a:prstGeom prst="rect">
            <a:avLst/>
          </a:prstGeom>
        </p:spPr>
      </p:pic>
    </p:spTree>
    <p:extLst>
      <p:ext uri="{BB962C8B-B14F-4D97-AF65-F5344CB8AC3E}">
        <p14:creationId xmlns:p14="http://schemas.microsoft.com/office/powerpoint/2010/main" val="10574250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XIA CCMS Intro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711483" y="1019173"/>
            <a:ext cx="7429105" cy="2103120"/>
          </a:xfrm>
        </p:spPr>
        <p:txBody>
          <a:bodyPr anchor="b">
            <a:normAutofit/>
          </a:bodyPr>
          <a:lstStyle>
            <a:lvl1pPr algn="l">
              <a:defRPr sz="6000" b="1"/>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711903" y="4596289"/>
            <a:ext cx="7428831" cy="695901"/>
          </a:xfrm>
        </p:spPr>
        <p:txBody>
          <a:bodyPr anchor="t">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  |  Speaker Title </a:t>
            </a:r>
          </a:p>
        </p:txBody>
      </p:sp>
      <p:sp>
        <p:nvSpPr>
          <p:cNvPr id="5" name="Shape 525">
            <a:extLst>
              <a:ext uri="{FF2B5EF4-FFF2-40B4-BE49-F238E27FC236}">
                <a16:creationId xmlns:a16="http://schemas.microsoft.com/office/drawing/2014/main" id="{E6BB49D5-D1A5-5F18-C762-4EFBAC1E74DB}"/>
              </a:ext>
            </a:extLst>
          </p:cNvPr>
          <p:cNvSpPr>
            <a:spLocks noGrp="1"/>
          </p:cNvSpPr>
          <p:nvPr>
            <p:ph type="body" sz="quarter" idx="16" hasCustomPrompt="1"/>
          </p:nvPr>
        </p:nvSpPr>
        <p:spPr>
          <a:xfrm>
            <a:off x="810860" y="4334807"/>
            <a:ext cx="1081545" cy="0"/>
          </a:xfrm>
          <a:prstGeom prst="line">
            <a:avLst/>
          </a:prstGeom>
          <a:ln w="38100">
            <a:solidFill>
              <a:srgbClr val="FF8C07"/>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711903" y="3991030"/>
            <a:ext cx="7428831" cy="313934"/>
          </a:xfrm>
        </p:spPr>
        <p:txBody>
          <a:bodyPr anchor="t">
            <a:normAutofit/>
          </a:bodyPr>
          <a:lstStyle>
            <a:lvl1pPr marL="0" indent="0">
              <a:buNone/>
              <a:defRPr sz="1800" b="0" cap="all"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Tree>
    <p:extLst>
      <p:ext uri="{BB962C8B-B14F-4D97-AF65-F5344CB8AC3E}">
        <p14:creationId xmlns:p14="http://schemas.microsoft.com/office/powerpoint/2010/main" val="3622529978"/>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XIA CCM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DD3D-EAD0-5D5A-2DA2-556DDCCD3AA8}"/>
              </a:ext>
            </a:extLst>
          </p:cNvPr>
          <p:cNvSpPr>
            <a:spLocks noGrp="1"/>
          </p:cNvSpPr>
          <p:nvPr>
            <p:ph type="title" hasCustomPrompt="1"/>
          </p:nvPr>
        </p:nvSpPr>
        <p:spPr>
          <a:xfrm>
            <a:off x="838200" y="2608937"/>
            <a:ext cx="10515600" cy="1249593"/>
          </a:xfrm>
        </p:spPr>
        <p:txBody>
          <a:bodyPr anchor="ctr"/>
          <a:lstStyle>
            <a:lvl1pPr>
              <a:defRPr sz="6000"/>
            </a:lvl1pPr>
          </a:lstStyle>
          <a:p>
            <a:r>
              <a:rPr lang="en-US" dirty="0"/>
              <a:t>Click to edit IXIA CCMS title</a:t>
            </a:r>
          </a:p>
        </p:txBody>
      </p:sp>
      <p:sp>
        <p:nvSpPr>
          <p:cNvPr id="3" name="Text Placeholder 2">
            <a:extLst>
              <a:ext uri="{FF2B5EF4-FFF2-40B4-BE49-F238E27FC236}">
                <a16:creationId xmlns:a16="http://schemas.microsoft.com/office/drawing/2014/main" id="{1F217580-2C29-75B9-BB1B-0DCB511CAE24}"/>
              </a:ext>
            </a:extLst>
          </p:cNvPr>
          <p:cNvSpPr>
            <a:spLocks noGrp="1"/>
          </p:cNvSpPr>
          <p:nvPr>
            <p:ph type="body" idx="1"/>
          </p:nvPr>
        </p:nvSpPr>
        <p:spPr>
          <a:xfrm>
            <a:off x="838200" y="3945309"/>
            <a:ext cx="10515600" cy="39564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192B9033-E856-6B60-F1A1-9AFD8F828DF6}"/>
              </a:ext>
            </a:extLst>
          </p:cNvPr>
          <p:cNvSpPr/>
          <p:nvPr userDrawn="1"/>
        </p:nvSpPr>
        <p:spPr bwMode="auto">
          <a:xfrm>
            <a:off x="0" y="2321781"/>
            <a:ext cx="248479" cy="2214439"/>
          </a:xfrm>
          <a:prstGeom prst="rect">
            <a:avLst/>
          </a:prstGeom>
          <a:solidFill>
            <a:srgbClr val="FF8C07"/>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22094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2 / Speaker dark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02184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955164"/>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910493"/>
            <a:ext cx="2615404" cy="2612809"/>
          </a:xfrm>
          <a:prstGeom prst="flowChartConnector">
            <a:avLst/>
          </a:prstGeom>
          <a:ln>
            <a:noFill/>
            <a:prstDash val="sysDot"/>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987409"/>
            <a:ext cx="4054410" cy="411480"/>
          </a:xfrm>
        </p:spPr>
        <p:txBody>
          <a:bodyPr>
            <a:normAutofit/>
          </a:bodyPr>
          <a:lstStyle>
            <a:lvl1pPr algn="ctr">
              <a:defRPr sz="1600">
                <a:solidFill>
                  <a:schemeClr val="bg1"/>
                </a:solidFill>
              </a:defRPr>
            </a:lvl1pPr>
            <a:lvl2pPr>
              <a:defRPr sz="1800"/>
            </a:lvl2pPr>
            <a:lvl3pPr>
              <a:defRPr sz="1800"/>
            </a:lvl3pPr>
            <a:lvl4pPr>
              <a:defRPr sz="1800"/>
            </a:lvl4pPr>
            <a:lvl5pPr>
              <a:defRPr sz="1800"/>
            </a:lvl5pPr>
          </a:lstStyle>
          <a:p>
            <a:pPr lvl="0"/>
            <a:r>
              <a:rPr lang="en-US" dirty="0"/>
              <a:t>Speaker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501281"/>
            <a:ext cx="4054411" cy="411480"/>
          </a:xfrm>
        </p:spPr>
        <p:txBody>
          <a:bodyPr>
            <a:normAutofit/>
          </a:bodyPr>
          <a:lstStyle>
            <a:lvl1pPr algn="ctr">
              <a:defRPr sz="1800" b="1">
                <a:solidFill>
                  <a:schemeClr val="bg1"/>
                </a:solidFill>
              </a:defRPr>
            </a:lvl1pPr>
            <a:lvl2pPr>
              <a:defRPr sz="1800"/>
            </a:lvl2pPr>
            <a:lvl3pPr>
              <a:defRPr sz="1800"/>
            </a:lvl3pPr>
            <a:lvl4pPr>
              <a:defRPr sz="1800"/>
            </a:lvl4pPr>
            <a:lvl5pPr>
              <a:defRPr sz="1800"/>
            </a:lvl5pPr>
          </a:lstStyle>
          <a:p>
            <a:pPr lvl="0"/>
            <a:r>
              <a:rPr lang="en-US" dirty="0"/>
              <a:t>Speaker Name</a:t>
            </a:r>
          </a:p>
        </p:txBody>
      </p:sp>
      <p:grpSp>
        <p:nvGrpSpPr>
          <p:cNvPr id="12" name="Group 11">
            <a:extLst>
              <a:ext uri="{FF2B5EF4-FFF2-40B4-BE49-F238E27FC236}">
                <a16:creationId xmlns:a16="http://schemas.microsoft.com/office/drawing/2014/main" id="{A0B76D68-2F58-19EE-CCB4-0400E9A4ED9F}"/>
              </a:ext>
            </a:extLst>
          </p:cNvPr>
          <p:cNvGrpSpPr/>
          <p:nvPr userDrawn="1"/>
        </p:nvGrpSpPr>
        <p:grpSpPr>
          <a:xfrm>
            <a:off x="11350752" y="444681"/>
            <a:ext cx="449450" cy="465812"/>
            <a:chOff x="380110" y="319835"/>
            <a:chExt cx="449450" cy="465812"/>
          </a:xfrm>
        </p:grpSpPr>
        <p:sp>
          <p:nvSpPr>
            <p:cNvPr id="13" name="Rectangle 12">
              <a:extLst>
                <a:ext uri="{FF2B5EF4-FFF2-40B4-BE49-F238E27FC236}">
                  <a16:creationId xmlns:a16="http://schemas.microsoft.com/office/drawing/2014/main" id="{898E5FB6-0645-91E3-E7F5-3AC232247BD5}"/>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700F0D11-51BE-2B46-552C-2DD36FE1B1BD}"/>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2D600ED4-5DF6-AA85-9C79-63F61C1FEAC3}"/>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pic>
        <p:nvPicPr>
          <p:cNvPr id="5" name="Graphic 4">
            <a:extLst>
              <a:ext uri="{FF2B5EF4-FFF2-40B4-BE49-F238E27FC236}">
                <a16:creationId xmlns:a16="http://schemas.microsoft.com/office/drawing/2014/main" id="{13095CB7-D5AF-633B-FB6F-25926EFC77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sp>
        <p:nvSpPr>
          <p:cNvPr id="11" name="TextBox 10">
            <a:extLst>
              <a:ext uri="{FF2B5EF4-FFF2-40B4-BE49-F238E27FC236}">
                <a16:creationId xmlns:a16="http://schemas.microsoft.com/office/drawing/2014/main" id="{8D2146F9-19D1-1BC0-67DE-0C6E02A34348}"/>
              </a:ext>
            </a:extLst>
          </p:cNvPr>
          <p:cNvSpPr txBox="1"/>
          <p:nvPr userDrawn="1"/>
        </p:nvSpPr>
        <p:spPr>
          <a:xfrm>
            <a:off x="8632287" y="3955123"/>
            <a:ext cx="2044867" cy="340982"/>
          </a:xfrm>
          <a:prstGeom prst="rect">
            <a:avLst/>
          </a:prstGeom>
          <a:noFill/>
        </p:spPr>
        <p:txBody>
          <a:bodyPr wrap="square" lIns="0" tIns="36000" rIns="144000" bIns="36000" rtlCol="0">
            <a:spAutoFit/>
          </a:bodyPr>
          <a:lstStyle/>
          <a:p>
            <a:pPr algn="ctr">
              <a:lnSpc>
                <a:spcPct val="120000"/>
              </a:lnSpc>
              <a:spcBef>
                <a:spcPts val="1000"/>
              </a:spcBef>
            </a:pPr>
            <a:r>
              <a:rPr lang="en-US" sz="1600" b="0" i="0" dirty="0">
                <a:solidFill>
                  <a:schemeClr val="bg1"/>
                </a:solidFill>
                <a:latin typeface="Arial" panose="020B0604020202020204" pitchFamily="34" charset="0"/>
                <a:ea typeface="Roboto" panose="02000000000000000000" pitchFamily="2" charset="0"/>
                <a:cs typeface="Arial" panose="020B0604020202020204" pitchFamily="34" charset="0"/>
              </a:rPr>
              <a:t>Presented By</a:t>
            </a:r>
          </a:p>
        </p:txBody>
      </p:sp>
    </p:spTree>
    <p:extLst>
      <p:ext uri="{BB962C8B-B14F-4D97-AF65-F5344CB8AC3E}">
        <p14:creationId xmlns:p14="http://schemas.microsoft.com/office/powerpoint/2010/main" val="16528346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mon_TealGradient">
    <p:bg>
      <p:bgPr>
        <a:gradFill flip="none" rotWithShape="1">
          <a:gsLst>
            <a:gs pos="48000">
              <a:srgbClr val="137B98"/>
            </a:gs>
            <a:gs pos="0">
              <a:srgbClr val="044273"/>
            </a:gs>
            <a:gs pos="100000">
              <a:srgbClr val="25BCC3"/>
            </a:gs>
          </a:gsLst>
          <a:lin ang="600000" scaled="0"/>
          <a:tileRect/>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4FAAB-E077-2F70-E967-99905F41667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250" b="13104"/>
          <a:stretch/>
        </p:blipFill>
        <p:spPr>
          <a:xfrm>
            <a:off x="8284935" y="3116873"/>
            <a:ext cx="3907065" cy="3741127"/>
          </a:xfrm>
          <a:prstGeom prst="rect">
            <a:avLst/>
          </a:prstGeom>
        </p:spPr>
      </p:pic>
      <p:pic>
        <p:nvPicPr>
          <p:cNvPr id="5" name="Graphic 4">
            <a:extLst>
              <a:ext uri="{FF2B5EF4-FFF2-40B4-BE49-F238E27FC236}">
                <a16:creationId xmlns:a16="http://schemas.microsoft.com/office/drawing/2014/main" id="{FA657177-DEEA-4EDE-B53E-9319F8A070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12" y="5788649"/>
            <a:ext cx="2384115" cy="633333"/>
          </a:xfrm>
          <a:prstGeom prst="rect">
            <a:avLst/>
          </a:prstGeom>
        </p:spPr>
      </p:pic>
      <p:cxnSp>
        <p:nvCxnSpPr>
          <p:cNvPr id="7" name="Straight Connector 6">
            <a:extLst>
              <a:ext uri="{FF2B5EF4-FFF2-40B4-BE49-F238E27FC236}">
                <a16:creationId xmlns:a16="http://schemas.microsoft.com/office/drawing/2014/main" id="{1DD3D6B9-8D77-461F-DD5B-75298620E118}"/>
              </a:ext>
            </a:extLst>
          </p:cNvPr>
          <p:cNvCxnSpPr/>
          <p:nvPr userDrawn="1"/>
        </p:nvCxnSpPr>
        <p:spPr>
          <a:xfrm>
            <a:off x="660212" y="5399314"/>
            <a:ext cx="7297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7190EAF-DD55-241A-3CFE-B6BAF5EAF6B8}"/>
              </a:ext>
            </a:extLst>
          </p:cNvPr>
          <p:cNvSpPr>
            <a:spLocks noGrp="1"/>
          </p:cNvSpPr>
          <p:nvPr>
            <p:ph type="title"/>
          </p:nvPr>
        </p:nvSpPr>
        <p:spPr>
          <a:xfrm>
            <a:off x="667512" y="365125"/>
            <a:ext cx="10515600" cy="1325563"/>
          </a:xfrm>
        </p:spPr>
        <p:txBody>
          <a:bodyPr>
            <a:normAutofit/>
          </a:bodyPr>
          <a:lstStyle>
            <a:lvl1pPr>
              <a:defRPr sz="54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A33BA1A6-76AD-E432-D83A-AE98B8DDF1FD}"/>
              </a:ext>
            </a:extLst>
          </p:cNvPr>
          <p:cNvSpPr>
            <a:spLocks noGrp="1"/>
          </p:cNvSpPr>
          <p:nvPr>
            <p:ph type="subTitle" idx="1"/>
          </p:nvPr>
        </p:nvSpPr>
        <p:spPr>
          <a:xfrm>
            <a:off x="670034" y="2630738"/>
            <a:ext cx="6583693" cy="24330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428044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2 / Speaker Tea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25BCC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1108457"/>
            <a:ext cx="2615404" cy="2612809"/>
          </a:xfrm>
          <a:prstGeom prst="flowChartConnector">
            <a:avLst/>
          </a:prstGeom>
          <a:ln w="19050">
            <a:solidFill>
              <a:schemeClr val="accent1">
                <a:lumMod val="60000"/>
                <a:lumOff val="40000"/>
              </a:schemeClr>
            </a:solidFill>
            <a:prstDash val="solid"/>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5026757"/>
            <a:ext cx="4054410" cy="411480"/>
          </a:xfrm>
        </p:spPr>
        <p:txBody>
          <a:bodyPr>
            <a:normAutofit/>
          </a:bodyPr>
          <a:lstStyle>
            <a:lvl1pPr algn="ctr">
              <a:defRPr sz="1600">
                <a:solidFill>
                  <a:schemeClr val="bg1"/>
                </a:solidFill>
              </a:defRPr>
            </a:lvl1pPr>
            <a:lvl2pPr>
              <a:defRPr sz="1800"/>
            </a:lvl2pPr>
            <a:lvl3pPr>
              <a:defRPr sz="1800"/>
            </a:lvl3pPr>
            <a:lvl4pPr>
              <a:defRPr sz="1800"/>
            </a:lvl4pPr>
            <a:lvl5pPr>
              <a:defRPr sz="1800"/>
            </a:lvl5pPr>
          </a:lstStyle>
          <a:p>
            <a:pPr lvl="0"/>
            <a:r>
              <a:rPr lang="en-US" dirty="0"/>
              <a:t>Speaker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540629"/>
            <a:ext cx="4054411" cy="411480"/>
          </a:xfrm>
        </p:spPr>
        <p:txBody>
          <a:bodyPr>
            <a:normAutofit/>
          </a:bodyPr>
          <a:lstStyle>
            <a:lvl1pPr algn="ctr">
              <a:defRPr sz="2000" b="0">
                <a:solidFill>
                  <a:schemeClr val="bg1"/>
                </a:solidFill>
              </a:defRPr>
            </a:lvl1pPr>
            <a:lvl2pPr>
              <a:defRPr sz="1800"/>
            </a:lvl2pPr>
            <a:lvl3pPr>
              <a:defRPr sz="1800"/>
            </a:lvl3pPr>
            <a:lvl4pPr>
              <a:defRPr sz="1800"/>
            </a:lvl4pPr>
            <a:lvl5pPr>
              <a:defRPr sz="1800"/>
            </a:lvl5pPr>
          </a:lstStyle>
          <a:p>
            <a:pPr lvl="0"/>
            <a:r>
              <a:rPr lang="en-US" dirty="0"/>
              <a:t>Speaker Name</a:t>
            </a:r>
          </a:p>
        </p:txBody>
      </p:sp>
      <p:pic>
        <p:nvPicPr>
          <p:cNvPr id="8" name="Graphic 7">
            <a:extLst>
              <a:ext uri="{FF2B5EF4-FFF2-40B4-BE49-F238E27FC236}">
                <a16:creationId xmlns:a16="http://schemas.microsoft.com/office/drawing/2014/main" id="{E6FD9B10-1935-1A4D-AB73-C370D159F4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pic>
        <p:nvPicPr>
          <p:cNvPr id="11" name="Picture 10" descr="A blue dots on a black background&#10;&#10;Description automatically generated">
            <a:extLst>
              <a:ext uri="{FF2B5EF4-FFF2-40B4-BE49-F238E27FC236}">
                <a16:creationId xmlns:a16="http://schemas.microsoft.com/office/drawing/2014/main" id="{ACEAA8A9-4ED9-1669-0E75-11E22050B0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53800" y="228600"/>
            <a:ext cx="609600" cy="571500"/>
          </a:xfrm>
          <a:prstGeom prst="rect">
            <a:avLst/>
          </a:prstGeom>
        </p:spPr>
      </p:pic>
      <p:sp>
        <p:nvSpPr>
          <p:cNvPr id="16" name="TextBox 15">
            <a:extLst>
              <a:ext uri="{FF2B5EF4-FFF2-40B4-BE49-F238E27FC236}">
                <a16:creationId xmlns:a16="http://schemas.microsoft.com/office/drawing/2014/main" id="{EFFF2C47-F0A2-2463-0867-539C128DCD17}"/>
              </a:ext>
            </a:extLst>
          </p:cNvPr>
          <p:cNvSpPr txBox="1"/>
          <p:nvPr userDrawn="1"/>
        </p:nvSpPr>
        <p:spPr>
          <a:xfrm>
            <a:off x="8632287" y="3941530"/>
            <a:ext cx="2044867" cy="340982"/>
          </a:xfrm>
          <a:prstGeom prst="rect">
            <a:avLst/>
          </a:prstGeom>
          <a:noFill/>
        </p:spPr>
        <p:txBody>
          <a:bodyPr wrap="square" lIns="0" tIns="36000" rIns="144000" bIns="36000" rtlCol="0">
            <a:spAutoFit/>
          </a:bodyPr>
          <a:lstStyle/>
          <a:p>
            <a:pPr algn="ctr">
              <a:lnSpc>
                <a:spcPct val="120000"/>
              </a:lnSpc>
              <a:spcBef>
                <a:spcPts val="1000"/>
              </a:spcBef>
            </a:pPr>
            <a:r>
              <a:rPr lang="en-US" sz="1600" b="0" i="0" dirty="0">
                <a:solidFill>
                  <a:schemeClr val="bg1"/>
                </a:solidFill>
                <a:latin typeface="Arial" panose="020B0604020202020204" pitchFamily="34" charset="0"/>
                <a:ea typeface="Roboto" panose="02000000000000000000" pitchFamily="2" charset="0"/>
                <a:cs typeface="Arial" panose="020B0604020202020204" pitchFamily="34" charset="0"/>
              </a:rPr>
              <a:t>Presented By</a:t>
            </a:r>
          </a:p>
        </p:txBody>
      </p:sp>
      <p:pic>
        <p:nvPicPr>
          <p:cNvPr id="29" name="Picture 28" descr="A blue dots on a black background&#10;&#10;Description automatically generated">
            <a:extLst>
              <a:ext uri="{FF2B5EF4-FFF2-40B4-BE49-F238E27FC236}">
                <a16:creationId xmlns:a16="http://schemas.microsoft.com/office/drawing/2014/main" id="{9687A4C9-A7CD-2F37-B405-63B4170F7B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1865" y="6094766"/>
            <a:ext cx="609600" cy="571500"/>
          </a:xfrm>
          <a:prstGeom prst="rect">
            <a:avLst/>
          </a:prstGeom>
        </p:spPr>
      </p:pic>
    </p:spTree>
    <p:extLst>
      <p:ext uri="{BB962C8B-B14F-4D97-AF65-F5344CB8AC3E}">
        <p14:creationId xmlns:p14="http://schemas.microsoft.com/office/powerpoint/2010/main" val="31035399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DarkBlue with icon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tx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3" name="Text Placeholder 8">
            <a:extLst>
              <a:ext uri="{FF2B5EF4-FFF2-40B4-BE49-F238E27FC236}">
                <a16:creationId xmlns:a16="http://schemas.microsoft.com/office/drawing/2014/main" id="{0B4538C5-C81B-F16D-43AD-23F14D9C55A9}"/>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4" name="Text Placeholder 8">
            <a:extLst>
              <a:ext uri="{FF2B5EF4-FFF2-40B4-BE49-F238E27FC236}">
                <a16:creationId xmlns:a16="http://schemas.microsoft.com/office/drawing/2014/main" id="{BC454324-32E9-AEDE-898C-C432965275B9}"/>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5" name="Text Placeholder 8">
            <a:extLst>
              <a:ext uri="{FF2B5EF4-FFF2-40B4-BE49-F238E27FC236}">
                <a16:creationId xmlns:a16="http://schemas.microsoft.com/office/drawing/2014/main" id="{68270CF3-B04A-CEB3-93A2-2ECD142EED02}"/>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6" name="Text Placeholder 8">
            <a:extLst>
              <a:ext uri="{FF2B5EF4-FFF2-40B4-BE49-F238E27FC236}">
                <a16:creationId xmlns:a16="http://schemas.microsoft.com/office/drawing/2014/main" id="{6523DCEC-B9E8-0B83-5C5F-167B5CCB1E36}"/>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7" name="Text Placeholder 8">
            <a:extLst>
              <a:ext uri="{FF2B5EF4-FFF2-40B4-BE49-F238E27FC236}">
                <a16:creationId xmlns:a16="http://schemas.microsoft.com/office/drawing/2014/main" id="{698AD9DE-4F95-99E9-F0C1-90215376F59B}"/>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8" name="Text Placeholder 17">
            <a:extLst>
              <a:ext uri="{FF2B5EF4-FFF2-40B4-BE49-F238E27FC236}">
                <a16:creationId xmlns:a16="http://schemas.microsoft.com/office/drawing/2014/main" id="{8E9C60B7-56D7-7298-60A9-7A10BA8EEE8B}"/>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10" name="Picture Placeholder 16">
            <a:extLst>
              <a:ext uri="{FF2B5EF4-FFF2-40B4-BE49-F238E27FC236}">
                <a16:creationId xmlns:a16="http://schemas.microsoft.com/office/drawing/2014/main" id="{3F4FACD0-7814-AA32-5A79-A5586FC1621B}"/>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15" name="Picture Placeholder 16">
            <a:extLst>
              <a:ext uri="{FF2B5EF4-FFF2-40B4-BE49-F238E27FC236}">
                <a16:creationId xmlns:a16="http://schemas.microsoft.com/office/drawing/2014/main" id="{FCC051D6-CCD4-1DD8-4EB3-2842B81E72AF}"/>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24" name="Picture Placeholder 16">
            <a:extLst>
              <a:ext uri="{FF2B5EF4-FFF2-40B4-BE49-F238E27FC236}">
                <a16:creationId xmlns:a16="http://schemas.microsoft.com/office/drawing/2014/main" id="{4460CE7E-0607-1B4B-8AF4-B6F98DF29BB3}"/>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25" name="Picture Placeholder 16">
            <a:extLst>
              <a:ext uri="{FF2B5EF4-FFF2-40B4-BE49-F238E27FC236}">
                <a16:creationId xmlns:a16="http://schemas.microsoft.com/office/drawing/2014/main" id="{39EDF157-08C8-DB91-2AFA-77C70C3CD2BC}"/>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26" name="Picture Placeholder 16">
            <a:extLst>
              <a:ext uri="{FF2B5EF4-FFF2-40B4-BE49-F238E27FC236}">
                <a16:creationId xmlns:a16="http://schemas.microsoft.com/office/drawing/2014/main" id="{85415FD6-9F94-3091-C55D-CAC98B177572}"/>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27" name="Picture Placeholder 16">
            <a:extLst>
              <a:ext uri="{FF2B5EF4-FFF2-40B4-BE49-F238E27FC236}">
                <a16:creationId xmlns:a16="http://schemas.microsoft.com/office/drawing/2014/main" id="{7BB22B44-8D80-272A-D662-FF4E5FE203D9}"/>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Tree>
    <p:extLst>
      <p:ext uri="{BB962C8B-B14F-4D97-AF65-F5344CB8AC3E}">
        <p14:creationId xmlns:p14="http://schemas.microsoft.com/office/powerpoint/2010/main" val="20933884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plit Color with icon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1" y="0"/>
            <a:ext cx="542803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bg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15" name="Text Placeholder 8">
            <a:extLst>
              <a:ext uri="{FF2B5EF4-FFF2-40B4-BE49-F238E27FC236}">
                <a16:creationId xmlns:a16="http://schemas.microsoft.com/office/drawing/2014/main" id="{953B01E4-201B-445E-2C6D-200CAC046F46}"/>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17" name="Text Placeholder 8">
            <a:extLst>
              <a:ext uri="{FF2B5EF4-FFF2-40B4-BE49-F238E27FC236}">
                <a16:creationId xmlns:a16="http://schemas.microsoft.com/office/drawing/2014/main" id="{79387A3C-F2F7-B361-2C69-4FE42235E14E}"/>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19" name="Text Placeholder 8">
            <a:extLst>
              <a:ext uri="{FF2B5EF4-FFF2-40B4-BE49-F238E27FC236}">
                <a16:creationId xmlns:a16="http://schemas.microsoft.com/office/drawing/2014/main" id="{159D2736-CF68-B8E2-C82E-BD926C62E63B}"/>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20" name="Text Placeholder 8">
            <a:extLst>
              <a:ext uri="{FF2B5EF4-FFF2-40B4-BE49-F238E27FC236}">
                <a16:creationId xmlns:a16="http://schemas.microsoft.com/office/drawing/2014/main" id="{2B0355AB-DED6-552A-A3AD-8FFF0678E16E}"/>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21" name="Text Placeholder 8">
            <a:extLst>
              <a:ext uri="{FF2B5EF4-FFF2-40B4-BE49-F238E27FC236}">
                <a16:creationId xmlns:a16="http://schemas.microsoft.com/office/drawing/2014/main" id="{2A892B98-D174-8CE1-CE0D-13B7A4A6B9F0}"/>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22" name="Text Placeholder 17">
            <a:extLst>
              <a:ext uri="{FF2B5EF4-FFF2-40B4-BE49-F238E27FC236}">
                <a16:creationId xmlns:a16="http://schemas.microsoft.com/office/drawing/2014/main" id="{2484081F-C0CD-A386-C94A-2F8C1D9DBDBA}"/>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23" name="Picture Placeholder 16">
            <a:extLst>
              <a:ext uri="{FF2B5EF4-FFF2-40B4-BE49-F238E27FC236}">
                <a16:creationId xmlns:a16="http://schemas.microsoft.com/office/drawing/2014/main" id="{5C05B939-75B6-8A17-619B-890BEBFCF567}"/>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24" name="Picture Placeholder 16">
            <a:extLst>
              <a:ext uri="{FF2B5EF4-FFF2-40B4-BE49-F238E27FC236}">
                <a16:creationId xmlns:a16="http://schemas.microsoft.com/office/drawing/2014/main" id="{751FCDB5-D4B4-F2BB-E56B-9485A241C808}"/>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25" name="Picture Placeholder 16">
            <a:extLst>
              <a:ext uri="{FF2B5EF4-FFF2-40B4-BE49-F238E27FC236}">
                <a16:creationId xmlns:a16="http://schemas.microsoft.com/office/drawing/2014/main" id="{9D73F894-A8C7-3193-E561-FB60E52045E4}"/>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26" name="Picture Placeholder 16">
            <a:extLst>
              <a:ext uri="{FF2B5EF4-FFF2-40B4-BE49-F238E27FC236}">
                <a16:creationId xmlns:a16="http://schemas.microsoft.com/office/drawing/2014/main" id="{A8FBA741-2232-D33B-D566-FDFB9DA06C2B}"/>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27" name="Picture Placeholder 16">
            <a:extLst>
              <a:ext uri="{FF2B5EF4-FFF2-40B4-BE49-F238E27FC236}">
                <a16:creationId xmlns:a16="http://schemas.microsoft.com/office/drawing/2014/main" id="{21E09F03-A4C0-2771-B98E-D9D6018CB74E}"/>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28" name="Picture Placeholder 16">
            <a:extLst>
              <a:ext uri="{FF2B5EF4-FFF2-40B4-BE49-F238E27FC236}">
                <a16:creationId xmlns:a16="http://schemas.microsoft.com/office/drawing/2014/main" id="{EC9529D3-C9E2-CFC6-97AA-26FE0C6BF63F}"/>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Tree>
    <p:extLst>
      <p:ext uri="{BB962C8B-B14F-4D97-AF65-F5344CB8AC3E}">
        <p14:creationId xmlns:p14="http://schemas.microsoft.com/office/powerpoint/2010/main" val="370370445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plit Color with Numb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1" y="0"/>
            <a:ext cx="542803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bg1"/>
                </a:solidFill>
              </a:defRPr>
            </a:lvl1pPr>
          </a:lstStyle>
          <a:p>
            <a:r>
              <a:rPr lang="en-US" dirty="0"/>
              <a:t>Click to edit Agenda title</a:t>
            </a:r>
          </a:p>
        </p:txBody>
      </p:sp>
      <p:sp>
        <p:nvSpPr>
          <p:cNvPr id="9" name="Text Placeholder 8">
            <a:extLst>
              <a:ext uri="{FF2B5EF4-FFF2-40B4-BE49-F238E27FC236}">
                <a16:creationId xmlns:a16="http://schemas.microsoft.com/office/drawing/2014/main" id="{31E6ECAF-F3A6-B5B1-1C6F-E60B99D7F409}"/>
              </a:ext>
            </a:extLst>
          </p:cNvPr>
          <p:cNvSpPr>
            <a:spLocks noGrp="1"/>
          </p:cNvSpPr>
          <p:nvPr>
            <p:ph type="body" sz="quarter" idx="10" hasCustomPrompt="1"/>
          </p:nvPr>
        </p:nvSpPr>
        <p:spPr>
          <a:xfrm>
            <a:off x="6809152" y="1024264"/>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1" name="Text Placeholder 8">
            <a:extLst>
              <a:ext uri="{FF2B5EF4-FFF2-40B4-BE49-F238E27FC236}">
                <a16:creationId xmlns:a16="http://schemas.microsoft.com/office/drawing/2014/main" id="{5AB888A2-FEEA-9BB2-1EB9-DD7947D4C9B6}"/>
              </a:ext>
            </a:extLst>
          </p:cNvPr>
          <p:cNvSpPr>
            <a:spLocks noGrp="1"/>
          </p:cNvSpPr>
          <p:nvPr>
            <p:ph type="body" sz="quarter" idx="12" hasCustomPrompt="1"/>
          </p:nvPr>
        </p:nvSpPr>
        <p:spPr>
          <a:xfrm>
            <a:off x="6827813" y="2761280"/>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2" name="Text Placeholder 8">
            <a:extLst>
              <a:ext uri="{FF2B5EF4-FFF2-40B4-BE49-F238E27FC236}">
                <a16:creationId xmlns:a16="http://schemas.microsoft.com/office/drawing/2014/main" id="{5DEA0AD7-D2C8-FA63-6AC7-EF939DC74490}"/>
              </a:ext>
            </a:extLst>
          </p:cNvPr>
          <p:cNvSpPr>
            <a:spLocks noGrp="1"/>
          </p:cNvSpPr>
          <p:nvPr>
            <p:ph type="body" sz="quarter" idx="13" hasCustomPrompt="1"/>
          </p:nvPr>
        </p:nvSpPr>
        <p:spPr>
          <a:xfrm>
            <a:off x="6827813" y="3629788"/>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3" name="Text Placeholder 8">
            <a:extLst>
              <a:ext uri="{FF2B5EF4-FFF2-40B4-BE49-F238E27FC236}">
                <a16:creationId xmlns:a16="http://schemas.microsoft.com/office/drawing/2014/main" id="{BB4ED50E-9006-45B4-0306-6A8130AE1123}"/>
              </a:ext>
            </a:extLst>
          </p:cNvPr>
          <p:cNvSpPr>
            <a:spLocks noGrp="1"/>
          </p:cNvSpPr>
          <p:nvPr>
            <p:ph type="body" sz="quarter" idx="14" hasCustomPrompt="1"/>
          </p:nvPr>
        </p:nvSpPr>
        <p:spPr>
          <a:xfrm>
            <a:off x="6818187" y="4498296"/>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4" name="Text Placeholder 8">
            <a:extLst>
              <a:ext uri="{FF2B5EF4-FFF2-40B4-BE49-F238E27FC236}">
                <a16:creationId xmlns:a16="http://schemas.microsoft.com/office/drawing/2014/main" id="{94281E76-0DB1-4684-C498-D72C6A9FE351}"/>
              </a:ext>
            </a:extLst>
          </p:cNvPr>
          <p:cNvSpPr>
            <a:spLocks noGrp="1"/>
          </p:cNvSpPr>
          <p:nvPr>
            <p:ph type="body" sz="quarter" idx="15" hasCustomPrompt="1"/>
          </p:nvPr>
        </p:nvSpPr>
        <p:spPr>
          <a:xfrm>
            <a:off x="6827813" y="5366802"/>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8" name="Text Placeholder 17">
            <a:extLst>
              <a:ext uri="{FF2B5EF4-FFF2-40B4-BE49-F238E27FC236}">
                <a16:creationId xmlns:a16="http://schemas.microsoft.com/office/drawing/2014/main" id="{8A6F1F60-54B6-F66D-939E-D68A33428CB6}"/>
              </a:ext>
            </a:extLst>
          </p:cNvPr>
          <p:cNvSpPr>
            <a:spLocks noGrp="1"/>
          </p:cNvSpPr>
          <p:nvPr>
            <p:ph type="body" sz="quarter" idx="16" hasCustomPrompt="1"/>
          </p:nvPr>
        </p:nvSpPr>
        <p:spPr>
          <a:xfrm>
            <a:off x="6818187" y="1892772"/>
            <a:ext cx="4513639" cy="548640"/>
          </a:xfrm>
        </p:spPr>
        <p:txBody>
          <a:bodyPr lIns="0" tIns="0" rIns="0">
            <a:normAutofit/>
          </a:bodyPr>
          <a:lstStyle>
            <a:lvl1pPr>
              <a:defRPr sz="2000">
                <a:solidFill>
                  <a:schemeClr val="tx1"/>
                </a:solidFill>
              </a:defRPr>
            </a:lvl1pPr>
          </a:lstStyle>
          <a:p>
            <a:pPr lvl="0"/>
            <a:r>
              <a:rPr lang="en-US" dirty="0"/>
              <a:t>Agenda item</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6" name="Text Placeholder 5">
            <a:extLst>
              <a:ext uri="{FF2B5EF4-FFF2-40B4-BE49-F238E27FC236}">
                <a16:creationId xmlns:a16="http://schemas.microsoft.com/office/drawing/2014/main" id="{8CA148A3-26B9-E9D2-768F-C6E884FF6BE5}"/>
              </a:ext>
            </a:extLst>
          </p:cNvPr>
          <p:cNvSpPr>
            <a:spLocks noGrp="1"/>
          </p:cNvSpPr>
          <p:nvPr>
            <p:ph type="body" sz="quarter" idx="18" hasCustomPrompt="1"/>
          </p:nvPr>
        </p:nvSpPr>
        <p:spPr>
          <a:xfrm>
            <a:off x="6185749" y="966050"/>
            <a:ext cx="538444" cy="491351"/>
          </a:xfrm>
        </p:spPr>
        <p:txBody>
          <a:bodyPr>
            <a:noAutofit/>
          </a:bodyPr>
          <a:lstStyle>
            <a:lvl1pPr marL="0" indent="0" algn="l">
              <a:buFont typeface="+mj-lt"/>
              <a:buNone/>
              <a:defRPr sz="2800" b="1">
                <a:solidFill>
                  <a:schemeClr val="accent1"/>
                </a:solidFill>
              </a:defRPr>
            </a:lvl1pPr>
          </a:lstStyle>
          <a:p>
            <a:pPr lvl="0"/>
            <a:r>
              <a:rPr lang="en-US" dirty="0"/>
              <a:t>1.</a:t>
            </a:r>
          </a:p>
        </p:txBody>
      </p:sp>
      <p:sp>
        <p:nvSpPr>
          <p:cNvPr id="15" name="Text Placeholder 5">
            <a:extLst>
              <a:ext uri="{FF2B5EF4-FFF2-40B4-BE49-F238E27FC236}">
                <a16:creationId xmlns:a16="http://schemas.microsoft.com/office/drawing/2014/main" id="{C0C9E256-BDAF-3F63-E498-476F67E0C347}"/>
              </a:ext>
            </a:extLst>
          </p:cNvPr>
          <p:cNvSpPr>
            <a:spLocks noGrp="1"/>
          </p:cNvSpPr>
          <p:nvPr>
            <p:ph type="body" sz="quarter" idx="19" hasCustomPrompt="1"/>
          </p:nvPr>
        </p:nvSpPr>
        <p:spPr>
          <a:xfrm>
            <a:off x="6185749" y="1836258"/>
            <a:ext cx="538444" cy="491351"/>
          </a:xfrm>
        </p:spPr>
        <p:txBody>
          <a:bodyPr>
            <a:normAutofit/>
          </a:bodyPr>
          <a:lstStyle>
            <a:lvl1pPr marL="0" indent="0">
              <a:buFont typeface="+mj-lt"/>
              <a:buNone/>
              <a:defRPr sz="2400" b="1">
                <a:solidFill>
                  <a:schemeClr val="accent1"/>
                </a:solidFill>
              </a:defRPr>
            </a:lvl1pPr>
          </a:lstStyle>
          <a:p>
            <a:pPr lvl="0"/>
            <a:r>
              <a:rPr lang="en-US" dirty="0"/>
              <a:t>2.</a:t>
            </a:r>
          </a:p>
        </p:txBody>
      </p:sp>
      <p:sp>
        <p:nvSpPr>
          <p:cNvPr id="24" name="Text Placeholder 5">
            <a:extLst>
              <a:ext uri="{FF2B5EF4-FFF2-40B4-BE49-F238E27FC236}">
                <a16:creationId xmlns:a16="http://schemas.microsoft.com/office/drawing/2014/main" id="{D746591F-25E3-7BFD-E3BF-546F2C3A53D3}"/>
              </a:ext>
            </a:extLst>
          </p:cNvPr>
          <p:cNvSpPr>
            <a:spLocks noGrp="1"/>
          </p:cNvSpPr>
          <p:nvPr>
            <p:ph type="body" sz="quarter" idx="20" hasCustomPrompt="1"/>
          </p:nvPr>
        </p:nvSpPr>
        <p:spPr>
          <a:xfrm>
            <a:off x="6192548" y="2703070"/>
            <a:ext cx="538444" cy="491351"/>
          </a:xfrm>
        </p:spPr>
        <p:txBody>
          <a:bodyPr>
            <a:normAutofit/>
          </a:bodyPr>
          <a:lstStyle>
            <a:lvl1pPr marL="0" indent="0">
              <a:buFont typeface="+mj-lt"/>
              <a:buNone/>
              <a:defRPr sz="2400" b="1">
                <a:solidFill>
                  <a:schemeClr val="accent1"/>
                </a:solidFill>
              </a:defRPr>
            </a:lvl1pPr>
          </a:lstStyle>
          <a:p>
            <a:pPr lvl="0"/>
            <a:r>
              <a:rPr lang="en-US" dirty="0"/>
              <a:t>3.</a:t>
            </a:r>
          </a:p>
        </p:txBody>
      </p:sp>
      <p:sp>
        <p:nvSpPr>
          <p:cNvPr id="25" name="Text Placeholder 5">
            <a:extLst>
              <a:ext uri="{FF2B5EF4-FFF2-40B4-BE49-F238E27FC236}">
                <a16:creationId xmlns:a16="http://schemas.microsoft.com/office/drawing/2014/main" id="{19AA2D09-DD90-8083-8A06-0CCDF3EFAE2B}"/>
              </a:ext>
            </a:extLst>
          </p:cNvPr>
          <p:cNvSpPr>
            <a:spLocks noGrp="1"/>
          </p:cNvSpPr>
          <p:nvPr>
            <p:ph type="body" sz="quarter" idx="21" hasCustomPrompt="1"/>
          </p:nvPr>
        </p:nvSpPr>
        <p:spPr>
          <a:xfrm>
            <a:off x="6192548" y="3573278"/>
            <a:ext cx="538444" cy="491351"/>
          </a:xfrm>
        </p:spPr>
        <p:txBody>
          <a:bodyPr>
            <a:normAutofit/>
          </a:bodyPr>
          <a:lstStyle>
            <a:lvl1pPr marL="0" indent="0">
              <a:buFont typeface="+mj-lt"/>
              <a:buNone/>
              <a:defRPr sz="2400" b="1">
                <a:solidFill>
                  <a:schemeClr val="accent1"/>
                </a:solidFill>
              </a:defRPr>
            </a:lvl1pPr>
          </a:lstStyle>
          <a:p>
            <a:pPr lvl="0"/>
            <a:r>
              <a:rPr lang="en-US" dirty="0"/>
              <a:t>4.</a:t>
            </a:r>
          </a:p>
        </p:txBody>
      </p:sp>
      <p:sp>
        <p:nvSpPr>
          <p:cNvPr id="26" name="Text Placeholder 5">
            <a:extLst>
              <a:ext uri="{FF2B5EF4-FFF2-40B4-BE49-F238E27FC236}">
                <a16:creationId xmlns:a16="http://schemas.microsoft.com/office/drawing/2014/main" id="{AE246DAC-080B-14E7-FF80-ECFAFD3FE6BD}"/>
              </a:ext>
            </a:extLst>
          </p:cNvPr>
          <p:cNvSpPr>
            <a:spLocks noGrp="1"/>
          </p:cNvSpPr>
          <p:nvPr>
            <p:ph type="body" sz="quarter" idx="22" hasCustomPrompt="1"/>
          </p:nvPr>
        </p:nvSpPr>
        <p:spPr>
          <a:xfrm>
            <a:off x="6189148" y="4443490"/>
            <a:ext cx="538444" cy="491351"/>
          </a:xfrm>
        </p:spPr>
        <p:txBody>
          <a:bodyPr>
            <a:normAutofit/>
          </a:bodyPr>
          <a:lstStyle>
            <a:lvl1pPr marL="0" indent="0">
              <a:buFont typeface="+mj-lt"/>
              <a:buNone/>
              <a:defRPr sz="2400" b="1">
                <a:solidFill>
                  <a:schemeClr val="accent1"/>
                </a:solidFill>
              </a:defRPr>
            </a:lvl1pPr>
          </a:lstStyle>
          <a:p>
            <a:pPr lvl="0"/>
            <a:r>
              <a:rPr lang="en-US" dirty="0"/>
              <a:t>5.</a:t>
            </a:r>
          </a:p>
        </p:txBody>
      </p:sp>
      <p:sp>
        <p:nvSpPr>
          <p:cNvPr id="27" name="Text Placeholder 5">
            <a:extLst>
              <a:ext uri="{FF2B5EF4-FFF2-40B4-BE49-F238E27FC236}">
                <a16:creationId xmlns:a16="http://schemas.microsoft.com/office/drawing/2014/main" id="{70084291-4682-BCC1-A60D-A4939A0E955F}"/>
              </a:ext>
            </a:extLst>
          </p:cNvPr>
          <p:cNvSpPr>
            <a:spLocks noGrp="1"/>
          </p:cNvSpPr>
          <p:nvPr>
            <p:ph type="body" sz="quarter" idx="23" hasCustomPrompt="1"/>
          </p:nvPr>
        </p:nvSpPr>
        <p:spPr>
          <a:xfrm>
            <a:off x="6189148" y="5313698"/>
            <a:ext cx="538444" cy="491351"/>
          </a:xfrm>
        </p:spPr>
        <p:txBody>
          <a:bodyPr>
            <a:normAutofit/>
          </a:bodyPr>
          <a:lstStyle>
            <a:lvl1pPr marL="0" indent="0">
              <a:buFont typeface="+mj-lt"/>
              <a:buNone/>
              <a:defRPr sz="2400" b="1">
                <a:solidFill>
                  <a:schemeClr val="accent1"/>
                </a:solidFill>
              </a:defRPr>
            </a:lvl1pPr>
          </a:lstStyle>
          <a:p>
            <a:pPr lvl="0"/>
            <a:r>
              <a:rPr lang="en-US" dirty="0"/>
              <a:t>6.</a:t>
            </a:r>
          </a:p>
        </p:txBody>
      </p:sp>
    </p:spTree>
    <p:extLst>
      <p:ext uri="{BB962C8B-B14F-4D97-AF65-F5344CB8AC3E}">
        <p14:creationId xmlns:p14="http://schemas.microsoft.com/office/powerpoint/2010/main" val="36967765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genda Split Color">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6763967" y="0"/>
            <a:ext cx="5428034"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837256" y="673954"/>
            <a:ext cx="5135562" cy="690552"/>
          </a:xfrm>
        </p:spPr>
        <p:txBody>
          <a:bodyPr anchor="t">
            <a:noAutofit/>
          </a:bodyPr>
          <a:lstStyle>
            <a:lvl1pPr algn="ctr">
              <a:defRPr sz="3200" b="1">
                <a:solidFill>
                  <a:schemeClr val="tx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049386" y="361507"/>
            <a:ext cx="5142614" cy="6145619"/>
          </a:xfrm>
        </p:spPr>
        <p:txBody>
          <a:bodyPr anchor="ctr">
            <a:normAutofit/>
          </a:bodyPr>
          <a:lstStyle>
            <a:lvl1pPr algn="ctr">
              <a:defRPr sz="1400">
                <a:solidFill>
                  <a:schemeClr val="bg1">
                    <a:alpha val="30000"/>
                  </a:schemeClr>
                </a:solidFill>
              </a:defRPr>
            </a:lvl1pPr>
          </a:lstStyle>
          <a:p>
            <a:r>
              <a:rPr lang="en-US" dirty="0"/>
              <a:t>Illustration</a:t>
            </a:r>
          </a:p>
        </p:txBody>
      </p:sp>
      <p:sp>
        <p:nvSpPr>
          <p:cNvPr id="17" name="Text Placeholder 16">
            <a:extLst>
              <a:ext uri="{FF2B5EF4-FFF2-40B4-BE49-F238E27FC236}">
                <a16:creationId xmlns:a16="http://schemas.microsoft.com/office/drawing/2014/main" id="{45558F04-598E-BA23-C17E-9C588C957193}"/>
              </a:ext>
            </a:extLst>
          </p:cNvPr>
          <p:cNvSpPr>
            <a:spLocks noGrp="1"/>
          </p:cNvSpPr>
          <p:nvPr>
            <p:ph type="body" sz="quarter" idx="18" hasCustomPrompt="1"/>
          </p:nvPr>
        </p:nvSpPr>
        <p:spPr>
          <a:xfrm>
            <a:off x="837256" y="1364506"/>
            <a:ext cx="5135562" cy="4890761"/>
          </a:xfrm>
        </p:spPr>
        <p:txBody>
          <a:bodyPr anchor="ctr">
            <a:normAutofit/>
          </a:bodyPr>
          <a:lstStyle>
            <a:lvl1pPr marL="365760" indent="-365760">
              <a:lnSpc>
                <a:spcPct val="100000"/>
              </a:lnSpc>
              <a:spcBef>
                <a:spcPts val="600"/>
              </a:spcBef>
              <a:buClr>
                <a:schemeClr val="accent1"/>
              </a:buClr>
              <a:buFont typeface="+mj-lt"/>
              <a:buAutoNum type="arabicPeriod"/>
              <a:defRPr sz="24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items. The text is aligned to center. As you continue to add agenda items, the text will adjust accordingly.</a:t>
            </a:r>
          </a:p>
        </p:txBody>
      </p:sp>
    </p:spTree>
    <p:extLst>
      <p:ext uri="{BB962C8B-B14F-4D97-AF65-F5344CB8AC3E}">
        <p14:creationId xmlns:p14="http://schemas.microsoft.com/office/powerpoint/2010/main" val="32405715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400"/>
            </a:lvl1pPr>
          </a:lstStyle>
          <a:p>
            <a:r>
              <a:rPr lang="en-US" dirty="0"/>
              <a:t>Click to edit a quote slide.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1" name="Picture Placeholder 52">
            <a:extLst>
              <a:ext uri="{FF2B5EF4-FFF2-40B4-BE49-F238E27FC236}">
                <a16:creationId xmlns:a16="http://schemas.microsoft.com/office/drawing/2014/main" id="{47CC9745-B633-96D9-9605-E0DF9EFF974A}"/>
              </a:ext>
            </a:extLst>
          </p:cNvPr>
          <p:cNvSpPr>
            <a:spLocks noGrp="1"/>
          </p:cNvSpPr>
          <p:nvPr>
            <p:ph type="pic" sz="quarter" idx="17" hasCustomPrompt="1"/>
          </p:nvPr>
        </p:nvSpPr>
        <p:spPr>
          <a:xfrm>
            <a:off x="838200" y="5109778"/>
            <a:ext cx="1401147" cy="1399757"/>
          </a:xfrm>
          <a:prstGeom prst="flowChartConnector">
            <a:avLst/>
          </a:prstGeom>
          <a:ln w="1905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2515731" y="5796230"/>
            <a:ext cx="4884836"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2515731" y="5489617"/>
            <a:ext cx="4884837"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21" name="TextBox 20">
            <a:extLst>
              <a:ext uri="{FF2B5EF4-FFF2-40B4-BE49-F238E27FC236}">
                <a16:creationId xmlns:a16="http://schemas.microsoft.com/office/drawing/2014/main" id="{611B8C6D-008B-50A3-9236-30081A65C056}"/>
              </a:ext>
            </a:extLst>
          </p:cNvPr>
          <p:cNvSpPr txBox="1"/>
          <p:nvPr userDrawn="1"/>
        </p:nvSpPr>
        <p:spPr>
          <a:xfrm>
            <a:off x="8500756" y="4500013"/>
            <a:ext cx="2092389" cy="646331"/>
          </a:xfrm>
          <a:prstGeom prst="rect">
            <a:avLst/>
          </a:prstGeom>
          <a:noFill/>
        </p:spPr>
        <p:txBody>
          <a:bodyPr wrap="square">
            <a:spAutoFit/>
          </a:bodyPr>
          <a:lstStyle/>
          <a:p>
            <a:pPr algn="l"/>
            <a:r>
              <a:rPr lang="en-US" b="0" dirty="0">
                <a:solidFill>
                  <a:schemeClr val="bg1"/>
                </a:solidFill>
              </a:rPr>
              <a:t>Read Customer </a:t>
            </a:r>
          </a:p>
          <a:p>
            <a:pPr algn="l"/>
            <a:r>
              <a:rPr lang="en-US" b="0" dirty="0">
                <a:solidFill>
                  <a:schemeClr val="bg1"/>
                </a:solidFill>
              </a:rPr>
              <a:t>Success Story</a:t>
            </a:r>
          </a:p>
        </p:txBody>
      </p:sp>
    </p:spTree>
    <p:extLst>
      <p:ext uri="{BB962C8B-B14F-4D97-AF65-F5344CB8AC3E}">
        <p14:creationId xmlns:p14="http://schemas.microsoft.com/office/powerpoint/2010/main" val="169568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 Bold Title with b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hasCustomPrompt="1"/>
          </p:nvPr>
        </p:nvSpPr>
        <p:spPr>
          <a:xfrm>
            <a:off x="1216152" y="2267712"/>
            <a:ext cx="8496803" cy="2764016"/>
          </a:xfrm>
        </p:spPr>
        <p:txBody>
          <a:bodyPr anchor="b">
            <a:noAutofit/>
          </a:bodyPr>
          <a:lstStyle>
            <a:lvl1pPr algn="l">
              <a:lnSpc>
                <a:spcPct val="100000"/>
              </a:lnSpc>
              <a:defRPr sz="8000" b="1">
                <a:latin typeface="+mj-lt"/>
              </a:defRPr>
            </a:lvl1pPr>
          </a:lstStyle>
          <a:p>
            <a:r>
              <a:rPr lang="en-US" dirty="0"/>
              <a:t>Click to edit bold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216152" y="5472650"/>
            <a:ext cx="6808824" cy="609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Rectangle 16">
            <a:extLst>
              <a:ext uri="{FF2B5EF4-FFF2-40B4-BE49-F238E27FC236}">
                <a16:creationId xmlns:a16="http://schemas.microsoft.com/office/drawing/2014/main" id="{A73DFC23-B75F-000A-943C-BBF602AA2151}"/>
              </a:ext>
            </a:extLst>
          </p:cNvPr>
          <p:cNvSpPr/>
          <p:nvPr userDrawn="1"/>
        </p:nvSpPr>
        <p:spPr>
          <a:xfrm>
            <a:off x="1362456" y="5115029"/>
            <a:ext cx="2286000" cy="91440"/>
          </a:xfrm>
          <a:prstGeom prst="rect">
            <a:avLst/>
          </a:prstGeom>
          <a:solidFill>
            <a:srgbClr val="25BCC3"/>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8" name="Picture 42">
            <a:extLst>
              <a:ext uri="{FF2B5EF4-FFF2-40B4-BE49-F238E27FC236}">
                <a16:creationId xmlns:a16="http://schemas.microsoft.com/office/drawing/2014/main" id="{3218C941-9941-9338-3EE8-353DBE4089E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Tree>
    <p:extLst>
      <p:ext uri="{BB962C8B-B14F-4D97-AF65-F5344CB8AC3E}">
        <p14:creationId xmlns:p14="http://schemas.microsoft.com/office/powerpoint/2010/main" val="12847220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Dark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5"/>
            <a:ext cx="10515600" cy="2889504"/>
          </a:xfrm>
        </p:spPr>
        <p:txBody>
          <a:bodyPr anchor="t">
            <a:normAutofit/>
          </a:bodyPr>
          <a:lstStyle>
            <a:lvl1pPr>
              <a:defRPr sz="4400"/>
            </a:lvl1pPr>
          </a:lstStyle>
          <a:p>
            <a:r>
              <a:rPr lang="en-US" dirty="0"/>
              <a:t>Click to edit a quote slide.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2570323" y="5850822"/>
            <a:ext cx="4884836"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2570323" y="5489617"/>
            <a:ext cx="4884837"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Picture Placeholder 52">
            <a:extLst>
              <a:ext uri="{FF2B5EF4-FFF2-40B4-BE49-F238E27FC236}">
                <a16:creationId xmlns:a16="http://schemas.microsoft.com/office/drawing/2014/main" id="{549CE0CE-F84C-2BB0-FA26-E206E1732E74}"/>
              </a:ext>
            </a:extLst>
          </p:cNvPr>
          <p:cNvSpPr>
            <a:spLocks noGrp="1"/>
          </p:cNvSpPr>
          <p:nvPr>
            <p:ph type="pic" sz="quarter" idx="17" hasCustomPrompt="1"/>
          </p:nvPr>
        </p:nvSpPr>
        <p:spPr>
          <a:xfrm>
            <a:off x="838200" y="5109778"/>
            <a:ext cx="1401147" cy="1399757"/>
          </a:xfrm>
          <a:prstGeom prst="flowChartConnector">
            <a:avLst/>
          </a:prstGeom>
          <a:ln w="1905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Tree>
    <p:extLst>
      <p:ext uri="{BB962C8B-B14F-4D97-AF65-F5344CB8AC3E}">
        <p14:creationId xmlns:p14="http://schemas.microsoft.com/office/powerpoint/2010/main" val="33132717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2 Quote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000"/>
            </a:lvl1pPr>
          </a:lstStyle>
          <a:p>
            <a:r>
              <a:rPr lang="en-US" dirty="0"/>
              <a:t>Click to edit a quote slide from G2.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838200" y="5853178"/>
            <a:ext cx="10515598" cy="329285"/>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838200" y="5489616"/>
            <a:ext cx="10515600" cy="329285"/>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Shape 525">
            <a:extLst>
              <a:ext uri="{FF2B5EF4-FFF2-40B4-BE49-F238E27FC236}">
                <a16:creationId xmlns:a16="http://schemas.microsoft.com/office/drawing/2014/main" id="{A5E354C9-414D-3583-5F79-3171D3F2E6DB}"/>
              </a:ext>
            </a:extLst>
          </p:cNvPr>
          <p:cNvSpPr>
            <a:spLocks noGrp="1"/>
          </p:cNvSpPr>
          <p:nvPr>
            <p:ph type="body" sz="quarter" idx="16" hasCustomPrompt="1"/>
          </p:nvPr>
        </p:nvSpPr>
        <p:spPr>
          <a:xfrm>
            <a:off x="923485" y="5336639"/>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pic>
        <p:nvPicPr>
          <p:cNvPr id="4" name="Picture 3">
            <a:extLst>
              <a:ext uri="{FF2B5EF4-FFF2-40B4-BE49-F238E27FC236}">
                <a16:creationId xmlns:a16="http://schemas.microsoft.com/office/drawing/2014/main" id="{49085A8F-701F-28A6-DFDE-F0A6812AEC8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41907" y="511433"/>
            <a:ext cx="911890" cy="936789"/>
          </a:xfrm>
          <a:prstGeom prst="rect">
            <a:avLst/>
          </a:prstGeom>
        </p:spPr>
      </p:pic>
    </p:spTree>
    <p:extLst>
      <p:ext uri="{BB962C8B-B14F-4D97-AF65-F5344CB8AC3E}">
        <p14:creationId xmlns:p14="http://schemas.microsoft.com/office/powerpoint/2010/main" val="209710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2 Quote_Dark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000"/>
            </a:lvl1pPr>
          </a:lstStyle>
          <a:p>
            <a:r>
              <a:rPr lang="en-US" dirty="0"/>
              <a:t>Click to edit a quote slide from G2.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838200" y="5839530"/>
            <a:ext cx="10515598" cy="329285"/>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838200" y="5489616"/>
            <a:ext cx="10515600" cy="329285"/>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Shape 525">
            <a:extLst>
              <a:ext uri="{FF2B5EF4-FFF2-40B4-BE49-F238E27FC236}">
                <a16:creationId xmlns:a16="http://schemas.microsoft.com/office/drawing/2014/main" id="{A5E354C9-414D-3583-5F79-3171D3F2E6DB}"/>
              </a:ext>
            </a:extLst>
          </p:cNvPr>
          <p:cNvSpPr>
            <a:spLocks noGrp="1"/>
          </p:cNvSpPr>
          <p:nvPr>
            <p:ph type="body" sz="quarter" idx="16" hasCustomPrompt="1"/>
          </p:nvPr>
        </p:nvSpPr>
        <p:spPr>
          <a:xfrm>
            <a:off x="923485" y="5336639"/>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pic>
        <p:nvPicPr>
          <p:cNvPr id="5" name="Picture 4" descr="A white logo with a black background&#10;&#10;Description automatically generated">
            <a:extLst>
              <a:ext uri="{FF2B5EF4-FFF2-40B4-BE49-F238E27FC236}">
                <a16:creationId xmlns:a16="http://schemas.microsoft.com/office/drawing/2014/main" id="{9B939636-6E4A-0427-CCB9-334CD7F07D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41907" y="511433"/>
            <a:ext cx="911891" cy="936789"/>
          </a:xfrm>
          <a:prstGeom prst="rect">
            <a:avLst/>
          </a:prstGeom>
        </p:spPr>
      </p:pic>
    </p:spTree>
    <p:extLst>
      <p:ext uri="{BB962C8B-B14F-4D97-AF65-F5344CB8AC3E}">
        <p14:creationId xmlns:p14="http://schemas.microsoft.com/office/powerpoint/2010/main" val="1617724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Showcase Left Text_Call-out">
    <p:bg>
      <p:bgRef idx="1001">
        <a:schemeClr val="bg1"/>
      </p:bgRef>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7791611" y="339797"/>
            <a:ext cx="3250159" cy="950614"/>
          </a:xfrm>
        </p:spPr>
        <p:txBody>
          <a:bodyPr>
            <a:normAutofit/>
          </a:bodyPr>
          <a:lstStyle>
            <a:lvl1pPr algn="ctr">
              <a:defRPr sz="1400"/>
            </a:lvl1pPr>
          </a:lstStyle>
          <a:p>
            <a:r>
              <a:rPr lang="en-US" dirty="0"/>
              <a:t>Company Logo or Product logo</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Picture 1">
            <a:extLst>
              <a:ext uri="{FF2B5EF4-FFF2-40B4-BE49-F238E27FC236}">
                <a16:creationId xmlns:a16="http://schemas.microsoft.com/office/drawing/2014/main" id="{177607CF-482F-023A-1576-4DF7B947D2C6}"/>
              </a:ext>
            </a:extLst>
          </p:cNvPr>
          <p:cNvPicPr>
            <a:picLocks noGrp="1" noRot="1" noChangeAspect="1" noMove="1" noResize="1" noEditPoints="1" noAdjustHandles="1" noChangeArrowheads="1" noChangeShapeType="1" noCrop="1"/>
          </p:cNvPicPr>
          <p:nvPr userDrawn="1"/>
        </p:nvPicPr>
        <p:blipFill rotWithShape="1">
          <a:blip r:embed="rId4" cstate="screen">
            <a:extLst>
              <a:ext uri="{28A0092B-C50C-407E-A947-70E740481C1C}">
                <a14:useLocalDpi xmlns:a14="http://schemas.microsoft.com/office/drawing/2010/main"/>
              </a:ext>
            </a:extLst>
          </a:blip>
          <a:srcRect/>
          <a:stretch/>
        </p:blipFill>
        <p:spPr>
          <a:xfrm>
            <a:off x="4904549" y="1496949"/>
            <a:ext cx="7295869" cy="4878598"/>
          </a:xfrm>
          <a:prstGeom prst="rect">
            <a:avLst/>
          </a:prstGeom>
        </p:spPr>
      </p:pic>
      <p:sp>
        <p:nvSpPr>
          <p:cNvPr id="3" name="Picture Placeholder 12">
            <a:extLst>
              <a:ext uri="{FF2B5EF4-FFF2-40B4-BE49-F238E27FC236}">
                <a16:creationId xmlns:a16="http://schemas.microsoft.com/office/drawing/2014/main" id="{38625FBA-D401-622D-5713-389A6ADDDD93}"/>
              </a:ext>
            </a:extLst>
          </p:cNvPr>
          <p:cNvSpPr>
            <a:spLocks noGrp="1"/>
          </p:cNvSpPr>
          <p:nvPr>
            <p:ph type="pic" sz="quarter" idx="34" hasCustomPrompt="1"/>
          </p:nvPr>
        </p:nvSpPr>
        <p:spPr>
          <a:xfrm>
            <a:off x="5907474" y="1793742"/>
            <a:ext cx="6305790" cy="3958183"/>
          </a:xfrm>
          <a:pattFill prst="pct10">
            <a:fgClr>
              <a:schemeClr val="bg1"/>
            </a:fgClr>
            <a:bgClr>
              <a:schemeClr val="bg2"/>
            </a:bgClr>
          </a:pattFill>
          <a:ln w="12700">
            <a:noFill/>
          </a:ln>
        </p:spPr>
        <p:txBody>
          <a:bodyPr anchor="ctr" anchorCtr="0">
            <a:normAutofit/>
          </a:bodyPr>
          <a:lstStyle>
            <a:lvl1pPr marL="0" indent="0" algn="ctr">
              <a:buNone/>
              <a:defRPr sz="2000"/>
            </a:lvl1pPr>
          </a:lstStyle>
          <a:p>
            <a:r>
              <a:rPr lang="en-US" dirty="0"/>
              <a:t>Click icon to add showcase screenshot or drag and drop into area.</a:t>
            </a:r>
          </a:p>
        </p:txBody>
      </p:sp>
      <p:sp>
        <p:nvSpPr>
          <p:cNvPr id="4" name="Title 1">
            <a:extLst>
              <a:ext uri="{FF2B5EF4-FFF2-40B4-BE49-F238E27FC236}">
                <a16:creationId xmlns:a16="http://schemas.microsoft.com/office/drawing/2014/main" id="{13864AA6-16CA-FCCE-C570-97A6904900B6}"/>
              </a:ext>
            </a:extLst>
          </p:cNvPr>
          <p:cNvSpPr txBox="1">
            <a:spLocks/>
          </p:cNvSpPr>
          <p:nvPr userDrawn="1"/>
        </p:nvSpPr>
        <p:spPr>
          <a:xfrm>
            <a:off x="515918" y="1585786"/>
            <a:ext cx="4547616" cy="3775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Click to edit a quote slide. </a:t>
            </a:r>
          </a:p>
        </p:txBody>
      </p:sp>
      <p:sp>
        <p:nvSpPr>
          <p:cNvPr id="7" name="Text Placeholder 6">
            <a:extLst>
              <a:ext uri="{FF2B5EF4-FFF2-40B4-BE49-F238E27FC236}">
                <a16:creationId xmlns:a16="http://schemas.microsoft.com/office/drawing/2014/main" id="{BF0DF78A-9516-D2D4-DD79-485B6A0882F9}"/>
              </a:ext>
            </a:extLst>
          </p:cNvPr>
          <p:cNvSpPr>
            <a:spLocks noGrp="1"/>
          </p:cNvSpPr>
          <p:nvPr>
            <p:ph type="body" sz="quarter" idx="18" hasCustomPrompt="1"/>
          </p:nvPr>
        </p:nvSpPr>
        <p:spPr>
          <a:xfrm>
            <a:off x="515918" y="5881886"/>
            <a:ext cx="4101802"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9" name="Text Placeholder 8">
            <a:extLst>
              <a:ext uri="{FF2B5EF4-FFF2-40B4-BE49-F238E27FC236}">
                <a16:creationId xmlns:a16="http://schemas.microsoft.com/office/drawing/2014/main" id="{9ACD9494-A686-6455-D208-F543716AF02C}"/>
              </a:ext>
            </a:extLst>
          </p:cNvPr>
          <p:cNvSpPr>
            <a:spLocks noGrp="1"/>
          </p:cNvSpPr>
          <p:nvPr>
            <p:ph type="body" sz="quarter" idx="19" hasCustomPrompt="1"/>
          </p:nvPr>
        </p:nvSpPr>
        <p:spPr>
          <a:xfrm>
            <a:off x="515918" y="5547977"/>
            <a:ext cx="4101802"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pic>
        <p:nvPicPr>
          <p:cNvPr id="23" name="Graphic 22">
            <a:extLst>
              <a:ext uri="{FF2B5EF4-FFF2-40B4-BE49-F238E27FC236}">
                <a16:creationId xmlns:a16="http://schemas.microsoft.com/office/drawing/2014/main" id="{B1F8415C-CAC2-C772-B5FD-95F727426D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2784" y="467451"/>
            <a:ext cx="974891" cy="822960"/>
          </a:xfrm>
          <a:prstGeom prst="rect">
            <a:avLst/>
          </a:prstGeom>
        </p:spPr>
      </p:pic>
    </p:spTree>
    <p:extLst>
      <p:ext uri="{BB962C8B-B14F-4D97-AF65-F5344CB8AC3E}">
        <p14:creationId xmlns:p14="http://schemas.microsoft.com/office/powerpoint/2010/main" val="1706648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BBBFA-C5C2-7C25-A532-2A522E0E1655}"/>
              </a:ext>
            </a:extLst>
          </p:cNvPr>
          <p:cNvPicPr>
            <a:picLocks noChangeAspect="1"/>
          </p:cNvPicPr>
          <p:nvPr userDrawn="1"/>
        </p:nvPicPr>
        <p:blipFill>
          <a:blip r:embed="rId2"/>
          <a:stretch>
            <a:fillRect/>
          </a:stretch>
        </p:blipFill>
        <p:spPr>
          <a:xfrm flipV="1">
            <a:off x="-12192" y="6788725"/>
            <a:ext cx="12216384" cy="79672"/>
          </a:xfrm>
          <a:prstGeom prst="rect">
            <a:avLst/>
          </a:prstGeom>
        </p:spPr>
      </p:pic>
      <p:sp>
        <p:nvSpPr>
          <p:cNvPr id="2" name="Title 1">
            <a:extLst>
              <a:ext uri="{FF2B5EF4-FFF2-40B4-BE49-F238E27FC236}">
                <a16:creationId xmlns:a16="http://schemas.microsoft.com/office/drawing/2014/main" id="{7A729E7A-C4BE-4E15-DD41-75EC4C651CD0}"/>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CCB7233F-4082-75BD-4F5A-75D9DF912E7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261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DarkBlueGradient">
    <p:bg>
      <p:bgPr>
        <a:gradFill>
          <a:gsLst>
            <a:gs pos="0">
              <a:srgbClr val="061940"/>
            </a:gs>
            <a:gs pos="100000">
              <a:srgbClr val="163264"/>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EC3E-64BC-D91B-8176-96CADB29E25C}"/>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AEB06C-5D47-D2CA-AFF6-9AB3BD0DAD2C}"/>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453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_TealGradient">
    <p:bg>
      <p:bgPr>
        <a:gradFill flip="none" rotWithShape="1">
          <a:gsLst>
            <a:gs pos="48000">
              <a:srgbClr val="137B98"/>
            </a:gs>
            <a:gs pos="0">
              <a:srgbClr val="044273"/>
            </a:gs>
            <a:gs pos="100000">
              <a:srgbClr val="25BCC3"/>
            </a:gs>
          </a:gsLst>
          <a:lin ang="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BDA1-30A5-F95F-5C85-C5B7F2D0CA54}"/>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82A283-FB29-66E1-4328-E8F23D2767CE}"/>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0023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vy Content with Topics">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3965171" y="0"/>
            <a:ext cx="822683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chor="b">
            <a:noAutofit/>
          </a:bodyPr>
          <a:lstStyle>
            <a:lvl1pPr algn="l">
              <a:defRPr sz="3000" b="1">
                <a:solidFill>
                  <a:schemeClr val="tx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636387" y="2593785"/>
            <a:ext cx="2684884"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636386" y="3683720"/>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636386" y="4773655"/>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bg1"/>
                </a:solidFill>
                <a:latin typeface="+mn-lt"/>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add content</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3" name="Shape 525">
            <a:extLst>
              <a:ext uri="{FF2B5EF4-FFF2-40B4-BE49-F238E27FC236}">
                <a16:creationId xmlns:a16="http://schemas.microsoft.com/office/drawing/2014/main" id="{8A7735DA-E41E-C921-C2EB-6DF43626B254}"/>
              </a:ext>
            </a:extLst>
          </p:cNvPr>
          <p:cNvSpPr>
            <a:spLocks noGrp="1"/>
          </p:cNvSpPr>
          <p:nvPr>
            <p:ph type="body" sz="quarter" idx="21" hasCustomPrompt="1"/>
          </p:nvPr>
        </p:nvSpPr>
        <p:spPr>
          <a:xfrm>
            <a:off x="636387" y="22022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223175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vy Content with Topics">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0" y="0"/>
            <a:ext cx="388620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chor="b">
            <a:noAutofit/>
          </a:bodyPr>
          <a:lstStyle>
            <a:lvl1pPr algn="l">
              <a:defRPr sz="3000" b="1">
                <a:solidFill>
                  <a:schemeClr val="bg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636387" y="2593785"/>
            <a:ext cx="2684884"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636386" y="3683720"/>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636386" y="4773655"/>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tx1"/>
                </a:solidFill>
                <a:latin typeface="+mn-lt"/>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add content</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3" name="Shape 525">
            <a:extLst>
              <a:ext uri="{FF2B5EF4-FFF2-40B4-BE49-F238E27FC236}">
                <a16:creationId xmlns:a16="http://schemas.microsoft.com/office/drawing/2014/main" id="{8A7735DA-E41E-C921-C2EB-6DF43626B254}"/>
              </a:ext>
            </a:extLst>
          </p:cNvPr>
          <p:cNvSpPr>
            <a:spLocks noGrp="1"/>
          </p:cNvSpPr>
          <p:nvPr>
            <p:ph type="body" sz="quarter" idx="21" hasCustomPrompt="1"/>
          </p:nvPr>
        </p:nvSpPr>
        <p:spPr>
          <a:xfrm>
            <a:off x="636387" y="22022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842352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de Sample_ Text">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3965171" y="0"/>
            <a:ext cx="822683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oAutofit/>
          </a:bodyPr>
          <a:lstStyle>
            <a:lvl1pPr algn="l">
              <a:defRPr sz="3000" b="1">
                <a:solidFill>
                  <a:schemeClr val="tx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536234" y="2593785"/>
            <a:ext cx="272263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536234" y="3683720"/>
            <a:ext cx="2722632"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536234" y="4773655"/>
            <a:ext cx="2722632"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accent4">
                    <a:lumMod val="60000"/>
                    <a:lumOff val="40000"/>
                  </a:schemeClr>
                </a:solidFill>
                <a:latin typeface="Monospac821 BT" panose="020B0609020202020204" pitchFamily="49" charset="0"/>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edit code sample. </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Tree>
    <p:extLst>
      <p:ext uri="{BB962C8B-B14F-4D97-AF65-F5344CB8AC3E}">
        <p14:creationId xmlns:p14="http://schemas.microsoft.com/office/powerpoint/2010/main" val="333192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 Title Slide with side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4"/>
            <a:ext cx="5605365" cy="419261"/>
          </a:xfrm>
        </p:spPr>
        <p:txBody>
          <a:bodyPr anchor="b">
            <a:normAutofit/>
          </a:bodyPr>
          <a:lstStyle>
            <a:lvl1pPr marL="0" indent="0">
              <a:buNone/>
              <a:defRPr sz="18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750016"/>
            <a:ext cx="5605365" cy="420624"/>
          </a:xfrm>
        </p:spPr>
        <p:txBody>
          <a:bodyPr anchor="b">
            <a:normAutofit/>
          </a:bodyPr>
          <a:lstStyle>
            <a:lvl1pPr marL="0" indent="0">
              <a:buNone/>
              <a:defRPr sz="1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5" name="Shape 525">
            <a:extLst>
              <a:ext uri="{FF2B5EF4-FFF2-40B4-BE49-F238E27FC236}">
                <a16:creationId xmlns:a16="http://schemas.microsoft.com/office/drawing/2014/main" id="{E6BB49D5-D1A5-5F18-C762-4EFBAC1E74DB}"/>
              </a:ext>
            </a:extLst>
          </p:cNvPr>
          <p:cNvSpPr>
            <a:spLocks noGrp="1"/>
          </p:cNvSpPr>
          <p:nvPr>
            <p:ph type="body" sz="quarter" idx="16" hasCustomPrompt="1"/>
          </p:nvPr>
        </p:nvSpPr>
        <p:spPr>
          <a:xfrm>
            <a:off x="948423" y="5014535"/>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algn="ctr">
              <a:defRPr sz="1800"/>
            </a:lvl1pPr>
          </a:lstStyle>
          <a:p>
            <a:r>
              <a:rPr lang="en-US" dirty="0"/>
              <a:t>Click on the icon to select an image</a:t>
            </a:r>
          </a:p>
        </p:txBody>
      </p:sp>
    </p:spTree>
    <p:extLst>
      <p:ext uri="{BB962C8B-B14F-4D97-AF65-F5344CB8AC3E}">
        <p14:creationId xmlns:p14="http://schemas.microsoft.com/office/powerpoint/2010/main" val="19652801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a:xfrm>
            <a:off x="838200" y="365126"/>
            <a:ext cx="10515600" cy="707216"/>
          </a:xfrm>
        </p:spPr>
        <p:txBody>
          <a:bodyPr>
            <a:normAutofit/>
          </a:bodyPr>
          <a:lstStyle>
            <a:lvl1pPr algn="ctr">
              <a:defRPr sz="2800" b="1" cap="all" baseline="0">
                <a:solidFill>
                  <a:schemeClr val="accent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9AC5E7E1-6C6F-B602-1966-B5A82DF2E3B1}"/>
              </a:ext>
            </a:extLst>
          </p:cNvPr>
          <p:cNvSpPr>
            <a:spLocks noGrp="1"/>
          </p:cNvSpPr>
          <p:nvPr>
            <p:ph type="body" sz="quarter" idx="10" hasCustomPrompt="1"/>
          </p:nvPr>
        </p:nvSpPr>
        <p:spPr>
          <a:xfrm>
            <a:off x="1181100" y="1964632"/>
            <a:ext cx="9829800" cy="4105275"/>
          </a:xfrm>
        </p:spPr>
        <p:txBody>
          <a:bodyPr>
            <a:normAutofit/>
          </a:bodyPr>
          <a:lstStyle>
            <a:lvl1pPr algn="ctr">
              <a:defRPr sz="5400" b="0">
                <a:solidFill>
                  <a:schemeClr val="tx1"/>
                </a:solidFill>
              </a:defRPr>
            </a:lvl1pPr>
          </a:lstStyle>
          <a:p>
            <a:pPr lvl="0"/>
            <a:r>
              <a:rPr lang="en-US" dirty="0"/>
              <a:t>Click to edit big statement slide styles. Use white background color for lighter points.</a:t>
            </a:r>
          </a:p>
        </p:txBody>
      </p:sp>
      <p:sp>
        <p:nvSpPr>
          <p:cNvPr id="3" name="Shape 525">
            <a:extLst>
              <a:ext uri="{FF2B5EF4-FFF2-40B4-BE49-F238E27FC236}">
                <a16:creationId xmlns:a16="http://schemas.microsoft.com/office/drawing/2014/main" id="{2E37EB07-C65F-5EEB-4A06-48E8FB50DF1D}"/>
              </a:ext>
            </a:extLst>
          </p:cNvPr>
          <p:cNvSpPr>
            <a:spLocks noGrp="1"/>
          </p:cNvSpPr>
          <p:nvPr>
            <p:ph type="body" sz="quarter" idx="16" hasCustomPrompt="1"/>
          </p:nvPr>
        </p:nvSpPr>
        <p:spPr>
          <a:xfrm>
            <a:off x="5555228" y="11129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15726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ld 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a:xfrm>
            <a:off x="838200" y="365126"/>
            <a:ext cx="10515600" cy="707216"/>
          </a:xfrm>
        </p:spPr>
        <p:txBody>
          <a:bodyPr>
            <a:normAutofit/>
          </a:bodyPr>
          <a:lstStyle>
            <a:lvl1pPr algn="ctr">
              <a:defRPr sz="2800" b="1" cap="all" baseline="0">
                <a:solidFill>
                  <a:schemeClr val="accent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9AC5E7E1-6C6F-B602-1966-B5A82DF2E3B1}"/>
              </a:ext>
            </a:extLst>
          </p:cNvPr>
          <p:cNvSpPr>
            <a:spLocks noGrp="1"/>
          </p:cNvSpPr>
          <p:nvPr>
            <p:ph type="body" sz="quarter" idx="10" hasCustomPrompt="1"/>
          </p:nvPr>
        </p:nvSpPr>
        <p:spPr>
          <a:xfrm>
            <a:off x="1181100" y="1965960"/>
            <a:ext cx="9829800" cy="4105275"/>
          </a:xfrm>
        </p:spPr>
        <p:txBody>
          <a:bodyPr>
            <a:normAutofit/>
          </a:bodyPr>
          <a:lstStyle>
            <a:lvl1pPr algn="ctr">
              <a:defRPr sz="5400" b="0">
                <a:solidFill>
                  <a:schemeClr val="tx1"/>
                </a:solidFill>
              </a:defRPr>
            </a:lvl1pPr>
          </a:lstStyle>
          <a:p>
            <a:pPr lvl="0"/>
            <a:r>
              <a:rPr lang="en-US" dirty="0"/>
              <a:t>Click to edit big statement slide styles. Use dark blue background color for bold points.</a:t>
            </a:r>
          </a:p>
        </p:txBody>
      </p:sp>
      <p:sp>
        <p:nvSpPr>
          <p:cNvPr id="3" name="Shape 525">
            <a:extLst>
              <a:ext uri="{FF2B5EF4-FFF2-40B4-BE49-F238E27FC236}">
                <a16:creationId xmlns:a16="http://schemas.microsoft.com/office/drawing/2014/main" id="{6E9A3965-4FDC-B6C0-1689-5AE84F98DEBD}"/>
              </a:ext>
            </a:extLst>
          </p:cNvPr>
          <p:cNvSpPr>
            <a:spLocks noGrp="1"/>
          </p:cNvSpPr>
          <p:nvPr>
            <p:ph type="body" sz="quarter" idx="16" hasCustomPrompt="1"/>
          </p:nvPr>
        </p:nvSpPr>
        <p:spPr>
          <a:xfrm>
            <a:off x="5555228" y="11129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45083660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with Title Sub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E53D-2A61-6767-5A2F-AA3129783A18}"/>
              </a:ext>
            </a:extLst>
          </p:cNvPr>
          <p:cNvSpPr>
            <a:spLocks noGrp="1"/>
          </p:cNvSpPr>
          <p:nvPr>
            <p:ph type="ctrTitle"/>
          </p:nvPr>
        </p:nvSpPr>
        <p:spPr>
          <a:xfrm>
            <a:off x="838200" y="365761"/>
            <a:ext cx="10515600" cy="707260"/>
          </a:xfrm>
        </p:spPr>
        <p:txBody>
          <a:bodyPr anchor="t">
            <a:normAutofit/>
          </a:bodyPr>
          <a:lstStyle>
            <a:lvl1pPr algn="ctr">
              <a:defRPr sz="4400" b="1"/>
            </a:lvl1pPr>
          </a:lstStyle>
          <a:p>
            <a:r>
              <a:rPr lang="en-US" dirty="0"/>
              <a:t>Click to edit Master title style</a:t>
            </a:r>
          </a:p>
        </p:txBody>
      </p:sp>
      <p:sp>
        <p:nvSpPr>
          <p:cNvPr id="5" name="Subtitle 2">
            <a:extLst>
              <a:ext uri="{FF2B5EF4-FFF2-40B4-BE49-F238E27FC236}">
                <a16:creationId xmlns:a16="http://schemas.microsoft.com/office/drawing/2014/main" id="{5CA7D908-CF40-E941-1997-19F28DD12D33}"/>
              </a:ext>
            </a:extLst>
          </p:cNvPr>
          <p:cNvSpPr>
            <a:spLocks noGrp="1"/>
          </p:cNvSpPr>
          <p:nvPr>
            <p:ph type="subTitle" idx="1"/>
          </p:nvPr>
        </p:nvSpPr>
        <p:spPr>
          <a:xfrm>
            <a:off x="838200" y="1067536"/>
            <a:ext cx="10515600" cy="455608"/>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Content Placeholder 2">
            <a:extLst>
              <a:ext uri="{FF2B5EF4-FFF2-40B4-BE49-F238E27FC236}">
                <a16:creationId xmlns:a16="http://schemas.microsoft.com/office/drawing/2014/main" id="{EA105CC5-8D11-070F-038B-E2B4DB31C40A}"/>
              </a:ext>
            </a:extLst>
          </p:cNvPr>
          <p:cNvSpPr>
            <a:spLocks noGrp="1"/>
          </p:cNvSpPr>
          <p:nvPr>
            <p:ph idx="10"/>
          </p:nvPr>
        </p:nvSpPr>
        <p:spPr>
          <a:xfrm>
            <a:off x="838200" y="196596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525">
            <a:extLst>
              <a:ext uri="{FF2B5EF4-FFF2-40B4-BE49-F238E27FC236}">
                <a16:creationId xmlns:a16="http://schemas.microsoft.com/office/drawing/2014/main" id="{799001F6-C721-2C0C-A723-0971935BF5B9}"/>
              </a:ext>
            </a:extLst>
          </p:cNvPr>
          <p:cNvSpPr>
            <a:spLocks noGrp="1"/>
          </p:cNvSpPr>
          <p:nvPr>
            <p:ph type="body" sz="quarter" idx="16" hasCustomPrompt="1"/>
          </p:nvPr>
        </p:nvSpPr>
        <p:spPr>
          <a:xfrm>
            <a:off x="5555228" y="1529581"/>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241589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01C40F-0CD3-E47C-AF6A-38EF42C3A518}"/>
              </a:ext>
            </a:extLst>
          </p:cNvPr>
          <p:cNvSpPr>
            <a:spLocks noGrp="1"/>
          </p:cNvSpPr>
          <p:nvPr>
            <p:ph idx="1"/>
          </p:nvPr>
        </p:nvSpPr>
        <p:spPr>
          <a:xfrm>
            <a:off x="838200" y="196596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hape 525">
            <a:extLst>
              <a:ext uri="{FF2B5EF4-FFF2-40B4-BE49-F238E27FC236}">
                <a16:creationId xmlns:a16="http://schemas.microsoft.com/office/drawing/2014/main" id="{A92E2A3D-C6A2-3205-FC5E-DAB58CFEC40F}"/>
              </a:ext>
            </a:extLst>
          </p:cNvPr>
          <p:cNvSpPr>
            <a:spLocks noGrp="1"/>
          </p:cNvSpPr>
          <p:nvPr>
            <p:ph type="body" sz="quarter" idx="16" hasCustomPrompt="1"/>
          </p:nvPr>
        </p:nvSpPr>
        <p:spPr>
          <a:xfrm>
            <a:off x="962491" y="1690688"/>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206264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DD3D-EAD0-5D5A-2DA2-556DDCCD3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17580-2C29-75B9-BB1B-0DCB511CA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9703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ement with Supporting Text">
    <p:bg>
      <p:bgPr>
        <a:solidFill>
          <a:schemeClr val="bg1"/>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39DDC0F3-DC0D-004D-7AC4-69AE08933C16}"/>
              </a:ext>
            </a:extLst>
          </p:cNvPr>
          <p:cNvSpPr>
            <a:spLocks noGrp="1"/>
          </p:cNvSpPr>
          <p:nvPr>
            <p:ph type="body" sz="quarter" idx="14" hasCustomPrompt="1"/>
          </p:nvPr>
        </p:nvSpPr>
        <p:spPr>
          <a:xfrm>
            <a:off x="8702493" y="1879614"/>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3" name="Text Placeholder 32">
            <a:extLst>
              <a:ext uri="{FF2B5EF4-FFF2-40B4-BE49-F238E27FC236}">
                <a16:creationId xmlns:a16="http://schemas.microsoft.com/office/drawing/2014/main" id="{CC7AA7EA-6329-9CA8-3F46-7478822E302E}"/>
              </a:ext>
            </a:extLst>
          </p:cNvPr>
          <p:cNvSpPr>
            <a:spLocks noGrp="1"/>
          </p:cNvSpPr>
          <p:nvPr>
            <p:ph type="body" sz="quarter" idx="17" hasCustomPrompt="1"/>
          </p:nvPr>
        </p:nvSpPr>
        <p:spPr>
          <a:xfrm>
            <a:off x="8702493" y="2235753"/>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4" name="Title 1">
            <a:extLst>
              <a:ext uri="{FF2B5EF4-FFF2-40B4-BE49-F238E27FC236}">
                <a16:creationId xmlns:a16="http://schemas.microsoft.com/office/drawing/2014/main" id="{1A3B1178-A2A2-B497-5611-060EE629042D}"/>
              </a:ext>
            </a:extLst>
          </p:cNvPr>
          <p:cNvSpPr>
            <a:spLocks noGrp="1"/>
          </p:cNvSpPr>
          <p:nvPr>
            <p:ph type="title" hasCustomPrompt="1"/>
          </p:nvPr>
        </p:nvSpPr>
        <p:spPr>
          <a:xfrm>
            <a:off x="5312021" y="841248"/>
            <a:ext cx="6063658" cy="506096"/>
          </a:xfrm>
        </p:spPr>
        <p:txBody>
          <a:bodyPr anchor="b" anchorCtr="0">
            <a:noAutofit/>
          </a:bodyPr>
          <a:lstStyle>
            <a:lvl1pPr algn="ctr">
              <a:lnSpc>
                <a:spcPct val="100000"/>
              </a:lnSpc>
              <a:defRPr sz="3200">
                <a:latin typeface="Arial" panose="020B0604020202020204" pitchFamily="34" charset="0"/>
                <a:ea typeface="Roboto" panose="02000000000000000000" pitchFamily="2" charset="0"/>
                <a:cs typeface="Arial" panose="020B0604020202020204" pitchFamily="34" charset="0"/>
              </a:defRPr>
            </a:lvl1pPr>
          </a:lstStyle>
          <a:p>
            <a:r>
              <a:rPr lang="en-US" dirty="0"/>
              <a:t>Supporting text points</a:t>
            </a:r>
          </a:p>
        </p:txBody>
      </p:sp>
      <p:sp>
        <p:nvSpPr>
          <p:cNvPr id="6" name="Text Placeholder 10">
            <a:extLst>
              <a:ext uri="{FF2B5EF4-FFF2-40B4-BE49-F238E27FC236}">
                <a16:creationId xmlns:a16="http://schemas.microsoft.com/office/drawing/2014/main" id="{89E55E54-9D97-978A-15C5-082F025FE025}"/>
              </a:ext>
            </a:extLst>
          </p:cNvPr>
          <p:cNvSpPr>
            <a:spLocks noGrp="1"/>
          </p:cNvSpPr>
          <p:nvPr>
            <p:ph type="body" sz="quarter" idx="20" hasCustomPrompt="1"/>
          </p:nvPr>
        </p:nvSpPr>
        <p:spPr>
          <a:xfrm>
            <a:off x="8702493" y="343906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7" name="Text Placeholder 32">
            <a:extLst>
              <a:ext uri="{FF2B5EF4-FFF2-40B4-BE49-F238E27FC236}">
                <a16:creationId xmlns:a16="http://schemas.microsoft.com/office/drawing/2014/main" id="{5E8BAEF6-38D4-EDCA-A321-F286A35B208A}"/>
              </a:ext>
            </a:extLst>
          </p:cNvPr>
          <p:cNvSpPr>
            <a:spLocks noGrp="1"/>
          </p:cNvSpPr>
          <p:nvPr>
            <p:ph type="body" sz="quarter" idx="21" hasCustomPrompt="1"/>
          </p:nvPr>
        </p:nvSpPr>
        <p:spPr>
          <a:xfrm>
            <a:off x="8702493" y="377887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8" name="Text Placeholder 10">
            <a:extLst>
              <a:ext uri="{FF2B5EF4-FFF2-40B4-BE49-F238E27FC236}">
                <a16:creationId xmlns:a16="http://schemas.microsoft.com/office/drawing/2014/main" id="{A3720AF2-832A-80BF-D0B0-7FB5FA872C41}"/>
              </a:ext>
            </a:extLst>
          </p:cNvPr>
          <p:cNvSpPr>
            <a:spLocks noGrp="1"/>
          </p:cNvSpPr>
          <p:nvPr>
            <p:ph type="body" sz="quarter" idx="22" hasCustomPrompt="1"/>
          </p:nvPr>
        </p:nvSpPr>
        <p:spPr>
          <a:xfrm>
            <a:off x="8702493" y="497921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9" name="Text Placeholder 32">
            <a:extLst>
              <a:ext uri="{FF2B5EF4-FFF2-40B4-BE49-F238E27FC236}">
                <a16:creationId xmlns:a16="http://schemas.microsoft.com/office/drawing/2014/main" id="{42A7D566-143B-5F47-8EE0-19061C5122DF}"/>
              </a:ext>
            </a:extLst>
          </p:cNvPr>
          <p:cNvSpPr>
            <a:spLocks noGrp="1"/>
          </p:cNvSpPr>
          <p:nvPr>
            <p:ph type="body" sz="quarter" idx="23" hasCustomPrompt="1"/>
          </p:nvPr>
        </p:nvSpPr>
        <p:spPr>
          <a:xfrm>
            <a:off x="8702493" y="5335349"/>
            <a:ext cx="2651415" cy="1051560"/>
          </a:xfrm>
        </p:spPr>
        <p:txBody>
          <a:bodyPr>
            <a:sp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0" name="Text Placeholder 10">
            <a:extLst>
              <a:ext uri="{FF2B5EF4-FFF2-40B4-BE49-F238E27FC236}">
                <a16:creationId xmlns:a16="http://schemas.microsoft.com/office/drawing/2014/main" id="{25CFCB5D-8A0B-8942-166E-7B6B37351ED9}"/>
              </a:ext>
            </a:extLst>
          </p:cNvPr>
          <p:cNvSpPr>
            <a:spLocks noGrp="1"/>
          </p:cNvSpPr>
          <p:nvPr>
            <p:ph type="body" sz="quarter" idx="24" hasCustomPrompt="1"/>
          </p:nvPr>
        </p:nvSpPr>
        <p:spPr>
          <a:xfrm>
            <a:off x="5290250" y="1879614"/>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1" name="Text Placeholder 32">
            <a:extLst>
              <a:ext uri="{FF2B5EF4-FFF2-40B4-BE49-F238E27FC236}">
                <a16:creationId xmlns:a16="http://schemas.microsoft.com/office/drawing/2014/main" id="{85707A06-CBA0-CE40-A700-4BBD815951DA}"/>
              </a:ext>
            </a:extLst>
          </p:cNvPr>
          <p:cNvSpPr>
            <a:spLocks noGrp="1"/>
          </p:cNvSpPr>
          <p:nvPr>
            <p:ph type="body" sz="quarter" idx="25" hasCustomPrompt="1"/>
          </p:nvPr>
        </p:nvSpPr>
        <p:spPr>
          <a:xfrm>
            <a:off x="5290250" y="223575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2" name="Text Placeholder 10">
            <a:extLst>
              <a:ext uri="{FF2B5EF4-FFF2-40B4-BE49-F238E27FC236}">
                <a16:creationId xmlns:a16="http://schemas.microsoft.com/office/drawing/2014/main" id="{5DF72F67-7749-866D-FD30-BE6E0F59DC07}"/>
              </a:ext>
            </a:extLst>
          </p:cNvPr>
          <p:cNvSpPr>
            <a:spLocks noGrp="1"/>
          </p:cNvSpPr>
          <p:nvPr>
            <p:ph type="body" sz="quarter" idx="26" hasCustomPrompt="1"/>
          </p:nvPr>
        </p:nvSpPr>
        <p:spPr>
          <a:xfrm>
            <a:off x="5290250" y="343906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3" name="Text Placeholder 32">
            <a:extLst>
              <a:ext uri="{FF2B5EF4-FFF2-40B4-BE49-F238E27FC236}">
                <a16:creationId xmlns:a16="http://schemas.microsoft.com/office/drawing/2014/main" id="{B534935E-5343-E6A0-E9D0-B2B4EB0769D5}"/>
              </a:ext>
            </a:extLst>
          </p:cNvPr>
          <p:cNvSpPr>
            <a:spLocks noGrp="1"/>
          </p:cNvSpPr>
          <p:nvPr>
            <p:ph type="body" sz="quarter" idx="27" hasCustomPrompt="1"/>
          </p:nvPr>
        </p:nvSpPr>
        <p:spPr>
          <a:xfrm>
            <a:off x="5290250" y="377887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4" name="Text Placeholder 10">
            <a:extLst>
              <a:ext uri="{FF2B5EF4-FFF2-40B4-BE49-F238E27FC236}">
                <a16:creationId xmlns:a16="http://schemas.microsoft.com/office/drawing/2014/main" id="{4D490A84-8DC7-801D-7371-1F6BBA50CF2D}"/>
              </a:ext>
            </a:extLst>
          </p:cNvPr>
          <p:cNvSpPr>
            <a:spLocks noGrp="1"/>
          </p:cNvSpPr>
          <p:nvPr>
            <p:ph type="body" sz="quarter" idx="28" hasCustomPrompt="1"/>
          </p:nvPr>
        </p:nvSpPr>
        <p:spPr>
          <a:xfrm>
            <a:off x="5290250" y="497921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5" name="Text Placeholder 32">
            <a:extLst>
              <a:ext uri="{FF2B5EF4-FFF2-40B4-BE49-F238E27FC236}">
                <a16:creationId xmlns:a16="http://schemas.microsoft.com/office/drawing/2014/main" id="{6DF8B386-3940-FDEB-64FE-D044E4F79CEF}"/>
              </a:ext>
            </a:extLst>
          </p:cNvPr>
          <p:cNvSpPr>
            <a:spLocks noGrp="1"/>
          </p:cNvSpPr>
          <p:nvPr>
            <p:ph type="body" sz="quarter" idx="29" hasCustomPrompt="1"/>
          </p:nvPr>
        </p:nvSpPr>
        <p:spPr>
          <a:xfrm>
            <a:off x="5290250" y="5335350"/>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7" name="Title 1">
            <a:extLst>
              <a:ext uri="{FF2B5EF4-FFF2-40B4-BE49-F238E27FC236}">
                <a16:creationId xmlns:a16="http://schemas.microsoft.com/office/drawing/2014/main" id="{F7A4D07C-CD43-4507-43D1-8C8E9FDCB556}"/>
              </a:ext>
            </a:extLst>
          </p:cNvPr>
          <p:cNvSpPr txBox="1">
            <a:spLocks/>
          </p:cNvSpPr>
          <p:nvPr userDrawn="1"/>
        </p:nvSpPr>
        <p:spPr>
          <a:xfrm>
            <a:off x="838090" y="841248"/>
            <a:ext cx="4209771" cy="4229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Click to edit Product title style</a:t>
            </a:r>
          </a:p>
        </p:txBody>
      </p:sp>
    </p:spTree>
    <p:extLst>
      <p:ext uri="{BB962C8B-B14F-4D97-AF65-F5344CB8AC3E}">
        <p14:creationId xmlns:p14="http://schemas.microsoft.com/office/powerpoint/2010/main" val="1243214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hasCustomPrompt="1"/>
          </p:nvPr>
        </p:nvSpPr>
        <p:spPr>
          <a:xfrm>
            <a:off x="838200" y="365126"/>
            <a:ext cx="10515600" cy="682278"/>
          </a:xfrm>
        </p:spPr>
        <p:txBody>
          <a:bodyPr/>
          <a:lstStyle>
            <a:lvl1pPr>
              <a:defRPr/>
            </a:lvl1pPr>
          </a:lstStyle>
          <a:p>
            <a:r>
              <a:rPr lang="en-US" dirty="0"/>
              <a:t>Click to edit Master title and bullet style</a:t>
            </a:r>
          </a:p>
        </p:txBody>
      </p:sp>
      <p:sp>
        <p:nvSpPr>
          <p:cNvPr id="6" name="Text Placeholder 5">
            <a:extLst>
              <a:ext uri="{FF2B5EF4-FFF2-40B4-BE49-F238E27FC236}">
                <a16:creationId xmlns:a16="http://schemas.microsoft.com/office/drawing/2014/main" id="{C9BBB9D3-0FB4-EDD3-982F-EC8C87C6AC5B}"/>
              </a:ext>
            </a:extLst>
          </p:cNvPr>
          <p:cNvSpPr>
            <a:spLocks noGrp="1"/>
          </p:cNvSpPr>
          <p:nvPr>
            <p:ph type="body" sz="quarter" idx="10" hasCustomPrompt="1"/>
          </p:nvPr>
        </p:nvSpPr>
        <p:spPr>
          <a:xfrm>
            <a:off x="838200"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Think before use a bullet! Is this really ideal for a presentation?</a:t>
            </a:r>
          </a:p>
          <a:p>
            <a:pPr lvl="0"/>
            <a:r>
              <a:rPr lang="en-US" dirty="0"/>
              <a:t>Hit *Enter* if you want to create a new bullet. Hit *</a:t>
            </a:r>
            <a:r>
              <a:rPr lang="en-US" dirty="0" err="1"/>
              <a:t>Shift+Enter</a:t>
            </a:r>
            <a:r>
              <a:rPr lang="en-US" dirty="0"/>
              <a:t>* if you want a new line under the same bullet</a:t>
            </a:r>
          </a:p>
        </p:txBody>
      </p:sp>
      <p:sp>
        <p:nvSpPr>
          <p:cNvPr id="7" name="Text Placeholder 5">
            <a:extLst>
              <a:ext uri="{FF2B5EF4-FFF2-40B4-BE49-F238E27FC236}">
                <a16:creationId xmlns:a16="http://schemas.microsoft.com/office/drawing/2014/main" id="{71C322AC-C101-90FB-7C29-17B311DEF2F6}"/>
              </a:ext>
            </a:extLst>
          </p:cNvPr>
          <p:cNvSpPr>
            <a:spLocks noGrp="1"/>
          </p:cNvSpPr>
          <p:nvPr>
            <p:ph type="body" sz="quarter" idx="11" hasCustomPrompt="1"/>
          </p:nvPr>
        </p:nvSpPr>
        <p:spPr>
          <a:xfrm>
            <a:off x="6181897"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Here is the second bullet box if you really need to add more bullet points. </a:t>
            </a:r>
          </a:p>
          <a:p>
            <a:pPr lvl="0"/>
            <a:r>
              <a:rPr lang="en-US" dirty="0"/>
              <a:t>Keep your bullet points short and sweet. Only show what is necessary. Avoid making bullet points too long. </a:t>
            </a:r>
          </a:p>
        </p:txBody>
      </p:sp>
      <p:sp>
        <p:nvSpPr>
          <p:cNvPr id="8" name="Subtitle 2">
            <a:extLst>
              <a:ext uri="{FF2B5EF4-FFF2-40B4-BE49-F238E27FC236}">
                <a16:creationId xmlns:a16="http://schemas.microsoft.com/office/drawing/2014/main" id="{DE9E2090-6466-93FD-5278-DD2C0DFF4A4B}"/>
              </a:ext>
            </a:extLst>
          </p:cNvPr>
          <p:cNvSpPr>
            <a:spLocks noGrp="1"/>
          </p:cNvSpPr>
          <p:nvPr>
            <p:ph type="subTitle" idx="1"/>
          </p:nvPr>
        </p:nvSpPr>
        <p:spPr>
          <a:xfrm>
            <a:off x="838200" y="1113908"/>
            <a:ext cx="10515600" cy="455608"/>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4459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hasCustomPrompt="1"/>
          </p:nvPr>
        </p:nvSpPr>
        <p:spPr>
          <a:xfrm>
            <a:off x="838200" y="365126"/>
            <a:ext cx="10515600" cy="682278"/>
          </a:xfrm>
        </p:spPr>
        <p:txBody>
          <a:bodyPr/>
          <a:lstStyle>
            <a:lvl1pPr>
              <a:defRPr/>
            </a:lvl1pPr>
          </a:lstStyle>
          <a:p>
            <a:r>
              <a:rPr lang="en-US" dirty="0"/>
              <a:t>Click to edit Master title and bullet style</a:t>
            </a:r>
          </a:p>
        </p:txBody>
      </p:sp>
      <p:sp>
        <p:nvSpPr>
          <p:cNvPr id="6" name="Text Placeholder 5">
            <a:extLst>
              <a:ext uri="{FF2B5EF4-FFF2-40B4-BE49-F238E27FC236}">
                <a16:creationId xmlns:a16="http://schemas.microsoft.com/office/drawing/2014/main" id="{C9BBB9D3-0FB4-EDD3-982F-EC8C87C6AC5B}"/>
              </a:ext>
            </a:extLst>
          </p:cNvPr>
          <p:cNvSpPr>
            <a:spLocks noGrp="1"/>
          </p:cNvSpPr>
          <p:nvPr>
            <p:ph type="body" sz="quarter" idx="10" hasCustomPrompt="1"/>
          </p:nvPr>
        </p:nvSpPr>
        <p:spPr>
          <a:xfrm>
            <a:off x="838200"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Think before use a bullet! Is this really ideal for a presentation?</a:t>
            </a:r>
          </a:p>
          <a:p>
            <a:pPr lvl="0"/>
            <a:r>
              <a:rPr lang="en-US" dirty="0"/>
              <a:t>Hit *Enter* if you want to create a new bullet. Hit *</a:t>
            </a:r>
            <a:r>
              <a:rPr lang="en-US" dirty="0" err="1"/>
              <a:t>Shift+Enter</a:t>
            </a:r>
            <a:r>
              <a:rPr lang="en-US" dirty="0"/>
              <a:t>* if you want a new line under the same bullet</a:t>
            </a:r>
          </a:p>
        </p:txBody>
      </p:sp>
      <p:sp>
        <p:nvSpPr>
          <p:cNvPr id="7" name="Text Placeholder 5">
            <a:extLst>
              <a:ext uri="{FF2B5EF4-FFF2-40B4-BE49-F238E27FC236}">
                <a16:creationId xmlns:a16="http://schemas.microsoft.com/office/drawing/2014/main" id="{71C322AC-C101-90FB-7C29-17B311DEF2F6}"/>
              </a:ext>
            </a:extLst>
          </p:cNvPr>
          <p:cNvSpPr>
            <a:spLocks noGrp="1"/>
          </p:cNvSpPr>
          <p:nvPr>
            <p:ph type="body" sz="quarter" idx="11" hasCustomPrompt="1"/>
          </p:nvPr>
        </p:nvSpPr>
        <p:spPr>
          <a:xfrm>
            <a:off x="6181897"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Here is the second bullet box if you really need to add more bullet points. </a:t>
            </a:r>
          </a:p>
          <a:p>
            <a:pPr lvl="0"/>
            <a:r>
              <a:rPr lang="en-US" dirty="0"/>
              <a:t>Keep your bullet points short and sweet. Only show what is necessary. Avoid making bullet points too long. </a:t>
            </a:r>
          </a:p>
        </p:txBody>
      </p:sp>
      <p:sp>
        <p:nvSpPr>
          <p:cNvPr id="8" name="Subtitle 2">
            <a:extLst>
              <a:ext uri="{FF2B5EF4-FFF2-40B4-BE49-F238E27FC236}">
                <a16:creationId xmlns:a16="http://schemas.microsoft.com/office/drawing/2014/main" id="{DE9E2090-6466-93FD-5278-DD2C0DFF4A4B}"/>
              </a:ext>
            </a:extLst>
          </p:cNvPr>
          <p:cNvSpPr>
            <a:spLocks noGrp="1"/>
          </p:cNvSpPr>
          <p:nvPr>
            <p:ph type="subTitle" idx="1"/>
          </p:nvPr>
        </p:nvSpPr>
        <p:spPr>
          <a:xfrm>
            <a:off x="838200" y="1113908"/>
            <a:ext cx="10515600" cy="455608"/>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111847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3 Boxes with icons_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710E2-F20D-8A67-2499-57366218A78A}"/>
              </a:ext>
            </a:extLst>
          </p:cNvPr>
          <p:cNvSpPr/>
          <p:nvPr userDrawn="1"/>
        </p:nvSpPr>
        <p:spPr>
          <a:xfrm>
            <a:off x="513588"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9" name="Text Placeholder 28">
            <a:extLst>
              <a:ext uri="{FF2B5EF4-FFF2-40B4-BE49-F238E27FC236}">
                <a16:creationId xmlns:a16="http://schemas.microsoft.com/office/drawing/2014/main" id="{0B2CD6B3-2EC5-3359-F869-ECC2A5779E00}"/>
              </a:ext>
            </a:extLst>
          </p:cNvPr>
          <p:cNvSpPr>
            <a:spLocks noGrp="1"/>
          </p:cNvSpPr>
          <p:nvPr>
            <p:ph type="body" sz="quarter" idx="17" hasCustomPrompt="1"/>
          </p:nvPr>
        </p:nvSpPr>
        <p:spPr>
          <a:xfrm>
            <a:off x="787051"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 </a:t>
            </a:r>
          </a:p>
          <a:p>
            <a:pPr lvl="0"/>
            <a:r>
              <a:rPr lang="en-US" dirty="0"/>
              <a:t>It's a good way of getting rid of all your anxieties and hostilities. Anyone can paint. Just let this happen. We just let this flow right out of our minds.</a:t>
            </a:r>
            <a:br>
              <a:rPr lang="en-US" dirty="0"/>
            </a:br>
            <a:endParaRPr lang="en-US" dirty="0"/>
          </a:p>
          <a:p>
            <a:pPr lvl="0"/>
            <a:br>
              <a:rPr lang="en-US" dirty="0"/>
            </a:br>
            <a:endParaRPr lang="en-US" dirty="0"/>
          </a:p>
        </p:txBody>
      </p:sp>
      <p:sp>
        <p:nvSpPr>
          <p:cNvPr id="30" name="Rectangle 29">
            <a:extLst>
              <a:ext uri="{FF2B5EF4-FFF2-40B4-BE49-F238E27FC236}">
                <a16:creationId xmlns:a16="http://schemas.microsoft.com/office/drawing/2014/main" id="{4410D8ED-E908-61A8-802F-07E4FE8B1F8D}"/>
              </a:ext>
            </a:extLst>
          </p:cNvPr>
          <p:cNvSpPr/>
          <p:nvPr userDrawn="1"/>
        </p:nvSpPr>
        <p:spPr>
          <a:xfrm>
            <a:off x="4386645"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31" name="Text Placeholder 28">
            <a:extLst>
              <a:ext uri="{FF2B5EF4-FFF2-40B4-BE49-F238E27FC236}">
                <a16:creationId xmlns:a16="http://schemas.microsoft.com/office/drawing/2014/main" id="{7806D80B-14E6-22D3-4640-CC9445FC7B02}"/>
              </a:ext>
            </a:extLst>
          </p:cNvPr>
          <p:cNvSpPr>
            <a:spLocks noGrp="1"/>
          </p:cNvSpPr>
          <p:nvPr>
            <p:ph type="body" sz="quarter" idx="18" hasCustomPrompt="1"/>
          </p:nvPr>
        </p:nvSpPr>
        <p:spPr>
          <a:xfrm>
            <a:off x="4660108"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a:t>
            </a:r>
          </a:p>
          <a:p>
            <a:pPr lvl="0"/>
            <a:r>
              <a:rPr lang="en-US" dirty="0"/>
              <a:t>Add supportive text</a:t>
            </a:r>
            <a:br>
              <a:rPr lang="en-US" dirty="0"/>
            </a:br>
            <a:br>
              <a:rPr lang="en-US" dirty="0"/>
            </a:br>
            <a:endParaRPr lang="en-US" dirty="0"/>
          </a:p>
        </p:txBody>
      </p:sp>
      <p:sp>
        <p:nvSpPr>
          <p:cNvPr id="32" name="Rectangle 31">
            <a:extLst>
              <a:ext uri="{FF2B5EF4-FFF2-40B4-BE49-F238E27FC236}">
                <a16:creationId xmlns:a16="http://schemas.microsoft.com/office/drawing/2014/main" id="{1817C928-7624-298C-2184-24CA85152828}"/>
              </a:ext>
            </a:extLst>
          </p:cNvPr>
          <p:cNvSpPr/>
          <p:nvPr userDrawn="1"/>
        </p:nvSpPr>
        <p:spPr>
          <a:xfrm>
            <a:off x="8259702"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33" name="Text Placeholder 28">
            <a:extLst>
              <a:ext uri="{FF2B5EF4-FFF2-40B4-BE49-F238E27FC236}">
                <a16:creationId xmlns:a16="http://schemas.microsoft.com/office/drawing/2014/main" id="{5010B1BE-5E1F-46A1-6EC7-4D82D5FEAE30}"/>
              </a:ext>
            </a:extLst>
          </p:cNvPr>
          <p:cNvSpPr>
            <a:spLocks noGrp="1"/>
          </p:cNvSpPr>
          <p:nvPr>
            <p:ph type="body" sz="quarter" idx="19" hasCustomPrompt="1"/>
          </p:nvPr>
        </p:nvSpPr>
        <p:spPr>
          <a:xfrm>
            <a:off x="8533165"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a:t>
            </a:r>
          </a:p>
          <a:p>
            <a:pPr lvl="0"/>
            <a:r>
              <a:rPr lang="en-US" dirty="0"/>
              <a:t>Add supportive text</a:t>
            </a:r>
            <a:br>
              <a:rPr lang="en-US" dirty="0"/>
            </a:br>
            <a:br>
              <a:rPr lang="en-US" dirty="0"/>
            </a:br>
            <a:endParaRPr lang="en-US" dirty="0"/>
          </a:p>
        </p:txBody>
      </p:sp>
    </p:spTree>
    <p:extLst>
      <p:ext uri="{BB962C8B-B14F-4D97-AF65-F5344CB8AC3E}">
        <p14:creationId xmlns:p14="http://schemas.microsoft.com/office/powerpoint/2010/main" val="3672755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ox Text with Supporting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710E2-F20D-8A67-2499-57366218A78A}"/>
              </a:ext>
            </a:extLst>
          </p:cNvPr>
          <p:cNvSpPr/>
          <p:nvPr userDrawn="1"/>
        </p:nvSpPr>
        <p:spPr>
          <a:xfrm>
            <a:off x="513588" y="2314576"/>
            <a:ext cx="3418712" cy="362902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tx1"/>
              </a:solidFill>
            </a:endParaRPr>
          </a:p>
        </p:txBody>
      </p:sp>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3" name="Text Placeholder 2">
            <a:extLst>
              <a:ext uri="{FF2B5EF4-FFF2-40B4-BE49-F238E27FC236}">
                <a16:creationId xmlns:a16="http://schemas.microsoft.com/office/drawing/2014/main" id="{B5BEA24F-4451-4751-3528-1923F0D1B290}"/>
              </a:ext>
            </a:extLst>
          </p:cNvPr>
          <p:cNvSpPr>
            <a:spLocks noGrp="1"/>
          </p:cNvSpPr>
          <p:nvPr>
            <p:ph type="body" sz="quarter" idx="17" hasCustomPrompt="1"/>
          </p:nvPr>
        </p:nvSpPr>
        <p:spPr>
          <a:xfrm>
            <a:off x="4476750" y="2514600"/>
            <a:ext cx="7200900" cy="3209544"/>
          </a:xfrm>
        </p:spPr>
        <p:txBody>
          <a:bodyPr>
            <a:noAutofit/>
          </a:bodyPr>
          <a:lstStyle>
            <a:lvl1pPr>
              <a:lnSpc>
                <a:spcPct val="100000"/>
              </a:lnSpc>
              <a:defRPr sz="1800" b="0"/>
            </a:lvl1pPr>
          </a:lstStyle>
          <a:p>
            <a:pPr lvl="0"/>
            <a:r>
              <a:rPr lang="en-US" dirty="0"/>
              <a:t>Click to edit Bob Ross lorem ipsum. In your imagination you can go anywhere you want. If we're going to have animals around we all have to be concerned about them and take care of them. All you need to paint is a few tools, a little instruction, and a vision in your mind. Little trees and bushes grow however makes them happy. A tree cannot be straight if it has a crooked trunk.</a:t>
            </a:r>
          </a:p>
        </p:txBody>
      </p:sp>
      <p:sp>
        <p:nvSpPr>
          <p:cNvPr id="4" name="Text Placeholder 3">
            <a:extLst>
              <a:ext uri="{FF2B5EF4-FFF2-40B4-BE49-F238E27FC236}">
                <a16:creationId xmlns:a16="http://schemas.microsoft.com/office/drawing/2014/main" id="{476407BE-3C5F-9DE1-B911-08E4B595E765}"/>
              </a:ext>
            </a:extLst>
          </p:cNvPr>
          <p:cNvSpPr>
            <a:spLocks noGrp="1"/>
          </p:cNvSpPr>
          <p:nvPr>
            <p:ph type="body" sz="quarter" idx="18" hasCustomPrompt="1"/>
          </p:nvPr>
        </p:nvSpPr>
        <p:spPr>
          <a:xfrm>
            <a:off x="714375" y="2514600"/>
            <a:ext cx="3017838" cy="3209925"/>
          </a:xfrm>
        </p:spPr>
        <p:txBody>
          <a:bodyPr>
            <a:noAutofit/>
          </a:bodyPr>
          <a:lstStyle>
            <a:lvl1pPr>
              <a:defRPr sz="2800">
                <a:sym typeface="Wingdings" panose="05000000000000000000" pitchFamily="2" charset="2"/>
              </a:defRPr>
            </a:lvl1pPr>
          </a:lstStyle>
          <a:p>
            <a:pPr lvl="0"/>
            <a:r>
              <a:rPr lang="en-US" dirty="0"/>
              <a:t>“I have made this longer than usual because I have not had time to make it shorter.” </a:t>
            </a:r>
          </a:p>
          <a:p>
            <a:pPr lvl="0"/>
            <a:r>
              <a:rPr lang="en-US" dirty="0"/>
              <a:t>– Blaise Pascal </a:t>
            </a:r>
          </a:p>
          <a:p>
            <a:pPr lvl="0"/>
            <a:endParaRPr lang="en-US" dirty="0"/>
          </a:p>
        </p:txBody>
      </p:sp>
    </p:spTree>
    <p:extLst>
      <p:ext uri="{BB962C8B-B14F-4D97-AF65-F5344CB8AC3E}">
        <p14:creationId xmlns:p14="http://schemas.microsoft.com/office/powerpoint/2010/main" val="21815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Title Slide Centered with Sim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678802" y="2251891"/>
            <a:ext cx="10834396" cy="1024128"/>
          </a:xfrm>
        </p:spPr>
        <p:txBody>
          <a:bodyPr anchor="b">
            <a:normAutofit/>
          </a:bodyPr>
          <a:lstStyle>
            <a:lvl1pPr algn="ctr">
              <a:defRPr sz="54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678801" y="3372467"/>
            <a:ext cx="10834395" cy="465760"/>
          </a:xfrm>
        </p:spPr>
        <p:txBody>
          <a:bodyPr anchor="b"/>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Graphic 5">
            <a:extLst>
              <a:ext uri="{FF2B5EF4-FFF2-40B4-BE49-F238E27FC236}">
                <a16:creationId xmlns:a16="http://schemas.microsoft.com/office/drawing/2014/main" id="{036A60F7-8DCB-2315-580A-F63815EB01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412" y="543415"/>
            <a:ext cx="1061177" cy="1024128"/>
          </a:xfrm>
          <a:prstGeom prst="rect">
            <a:avLst/>
          </a:prstGeom>
        </p:spPr>
      </p:pic>
      <p:sp>
        <p:nvSpPr>
          <p:cNvPr id="49" name="Text Placeholder 13">
            <a:extLst>
              <a:ext uri="{FF2B5EF4-FFF2-40B4-BE49-F238E27FC236}">
                <a16:creationId xmlns:a16="http://schemas.microsoft.com/office/drawing/2014/main" id="{21139A87-8D66-E4E9-F068-31AFC6DB8861}"/>
              </a:ext>
            </a:extLst>
          </p:cNvPr>
          <p:cNvSpPr>
            <a:spLocks noGrp="1"/>
          </p:cNvSpPr>
          <p:nvPr>
            <p:ph type="body" sz="quarter" idx="10" hasCustomPrompt="1"/>
          </p:nvPr>
        </p:nvSpPr>
        <p:spPr>
          <a:xfrm>
            <a:off x="2924485" y="5031475"/>
            <a:ext cx="6343031" cy="258982"/>
          </a:xfrm>
        </p:spPr>
        <p:txBody>
          <a:bodyPr>
            <a:normAutofit/>
          </a:bodyPr>
          <a:lstStyle>
            <a:lvl1pPr marL="0" indent="0" algn="ctr">
              <a:buNone/>
              <a:defRPr sz="2400" b="0" kern="100" cap="all" spc="440" baseline="30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50" name="Text Placeholder 15">
            <a:extLst>
              <a:ext uri="{FF2B5EF4-FFF2-40B4-BE49-F238E27FC236}">
                <a16:creationId xmlns:a16="http://schemas.microsoft.com/office/drawing/2014/main" id="{EC6F875E-1F07-75CB-2CEC-0F997CADD906}"/>
              </a:ext>
            </a:extLst>
          </p:cNvPr>
          <p:cNvSpPr>
            <a:spLocks noGrp="1"/>
          </p:cNvSpPr>
          <p:nvPr>
            <p:ph type="body" sz="quarter" idx="11" hasCustomPrompt="1"/>
          </p:nvPr>
        </p:nvSpPr>
        <p:spPr>
          <a:xfrm>
            <a:off x="2924485" y="5464681"/>
            <a:ext cx="6343031" cy="258982"/>
          </a:xfrm>
        </p:spPr>
        <p:txBody>
          <a:bodyPr>
            <a:normAutofit/>
          </a:bodyPr>
          <a:lstStyle>
            <a:lvl1pPr marL="0" indent="0" algn="ctr">
              <a:buNone/>
              <a:defRPr sz="2400" kern="100" cap="all" spc="440" baseline="30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spTree>
    <p:extLst>
      <p:ext uri="{BB962C8B-B14F-4D97-AF65-F5344CB8AC3E}">
        <p14:creationId xmlns:p14="http://schemas.microsoft.com/office/powerpoint/2010/main" val="376569054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old Text with Supporting Text">
    <p:bg>
      <p:bgPr>
        <a:solidFill>
          <a:schemeClr val="bg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3" name="Text Placeholder 2">
            <a:extLst>
              <a:ext uri="{FF2B5EF4-FFF2-40B4-BE49-F238E27FC236}">
                <a16:creationId xmlns:a16="http://schemas.microsoft.com/office/drawing/2014/main" id="{B5BEA24F-4451-4751-3528-1923F0D1B290}"/>
              </a:ext>
            </a:extLst>
          </p:cNvPr>
          <p:cNvSpPr>
            <a:spLocks noGrp="1"/>
          </p:cNvSpPr>
          <p:nvPr>
            <p:ph type="body" sz="quarter" idx="17" hasCustomPrompt="1"/>
          </p:nvPr>
        </p:nvSpPr>
        <p:spPr>
          <a:xfrm>
            <a:off x="4476750" y="2514600"/>
            <a:ext cx="7200900" cy="3209544"/>
          </a:xfrm>
        </p:spPr>
        <p:txBody>
          <a:bodyPr>
            <a:noAutofit/>
          </a:bodyPr>
          <a:lstStyle>
            <a:lvl1pPr>
              <a:lnSpc>
                <a:spcPct val="100000"/>
              </a:lnSpc>
              <a:defRPr sz="1800" b="0"/>
            </a:lvl1pPr>
          </a:lstStyle>
          <a:p>
            <a:pPr lvl="0"/>
            <a:r>
              <a:rPr lang="en-US" dirty="0"/>
              <a:t>Click to edit Bob Ross lorem ipsum. Just think about these things in your mind - then bring them into your world. If we're going to have animals around we all have to be concerned about them and take care of them. A beautiful little sunset. We don't need any guidelines or formats. All we need to do is just let it flow right out of us. This is the fun part</a:t>
            </a:r>
          </a:p>
        </p:txBody>
      </p:sp>
      <p:sp>
        <p:nvSpPr>
          <p:cNvPr id="4" name="Text Placeholder 3">
            <a:extLst>
              <a:ext uri="{FF2B5EF4-FFF2-40B4-BE49-F238E27FC236}">
                <a16:creationId xmlns:a16="http://schemas.microsoft.com/office/drawing/2014/main" id="{476407BE-3C5F-9DE1-B911-08E4B595E765}"/>
              </a:ext>
            </a:extLst>
          </p:cNvPr>
          <p:cNvSpPr>
            <a:spLocks noGrp="1"/>
          </p:cNvSpPr>
          <p:nvPr>
            <p:ph type="body" sz="quarter" idx="18" hasCustomPrompt="1"/>
          </p:nvPr>
        </p:nvSpPr>
        <p:spPr>
          <a:xfrm>
            <a:off x="714374" y="2514600"/>
            <a:ext cx="3284047" cy="3209925"/>
          </a:xfrm>
        </p:spPr>
        <p:txBody>
          <a:bodyPr>
            <a:noAutofit/>
          </a:bodyPr>
          <a:lstStyle>
            <a:lvl1pPr>
              <a:lnSpc>
                <a:spcPct val="100000"/>
              </a:lnSpc>
              <a:defRPr sz="2400" b="1">
                <a:sym typeface="Wingdings" panose="05000000000000000000" pitchFamily="2" charset="2"/>
              </a:defRPr>
            </a:lvl1pPr>
          </a:lstStyle>
          <a:p>
            <a:pPr lvl="0"/>
            <a:r>
              <a:rPr lang="en-US" dirty="0"/>
              <a:t>Statement that is meant to receive the bulk of the attention and hopefully excite the reader.</a:t>
            </a:r>
          </a:p>
        </p:txBody>
      </p:sp>
    </p:spTree>
    <p:extLst>
      <p:ext uri="{BB962C8B-B14F-4D97-AF65-F5344CB8AC3E}">
        <p14:creationId xmlns:p14="http://schemas.microsoft.com/office/powerpoint/2010/main" val="1611035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with Large Visual and CT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Title style with Large Visual</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1686975" y="1602650"/>
            <a:ext cx="8818049" cy="4532950"/>
          </a:xfrm>
        </p:spPr>
        <p:txBody>
          <a:bodyPr/>
          <a:lstStyle>
            <a:lvl1pPr>
              <a:defRPr>
                <a:solidFill>
                  <a:schemeClr val="bg1"/>
                </a:solidFill>
              </a:defRPr>
            </a:lvl1pPr>
          </a:lstStyle>
          <a:p>
            <a:endParaRPr lang="en-US" dirty="0"/>
          </a:p>
        </p:txBody>
      </p:sp>
      <p:sp>
        <p:nvSpPr>
          <p:cNvPr id="2" name="Text Placeholder 10">
            <a:extLst>
              <a:ext uri="{FF2B5EF4-FFF2-40B4-BE49-F238E27FC236}">
                <a16:creationId xmlns:a16="http://schemas.microsoft.com/office/drawing/2014/main" id="{FE57406C-EA74-8ECE-20FF-A05DE1EFD072}"/>
              </a:ext>
            </a:extLst>
          </p:cNvPr>
          <p:cNvSpPr>
            <a:spLocks noGrp="1"/>
          </p:cNvSpPr>
          <p:nvPr>
            <p:ph type="body" sz="quarter" idx="24" hasCustomPrompt="1"/>
          </p:nvPr>
        </p:nvSpPr>
        <p:spPr>
          <a:xfrm>
            <a:off x="6700604" y="6323597"/>
            <a:ext cx="3079786" cy="290341"/>
          </a:xfrm>
        </p:spPr>
        <p:txBody>
          <a:bodyPr anchor="ctr" anchorCtr="0">
            <a:noAutofit/>
          </a:bodyPr>
          <a:lstStyle>
            <a:lvl1pPr marL="0" indent="0" algn="r">
              <a:lnSpc>
                <a:spcPct val="100000"/>
              </a:lnSpc>
              <a:buNone/>
              <a:defRPr sz="1800" b="1" i="0" kern="100" cap="none" spc="0" baseline="0">
                <a:solidFill>
                  <a:schemeClr val="tx1"/>
                </a:solidFill>
                <a:latin typeface="+mj-lt"/>
                <a:cs typeface="Arial" panose="020B0604020202020204" pitchFamily="34" charset="0"/>
              </a:defRPr>
            </a:lvl1pPr>
          </a:lstStyle>
          <a:p>
            <a:pPr lvl="0"/>
            <a:r>
              <a:rPr lang="en-US" dirty="0"/>
              <a:t>Click to edit text link CTA</a:t>
            </a:r>
          </a:p>
        </p:txBody>
      </p:sp>
      <p:pic>
        <p:nvPicPr>
          <p:cNvPr id="4" name="Graphic 3">
            <a:extLst>
              <a:ext uri="{FF2B5EF4-FFF2-40B4-BE49-F238E27FC236}">
                <a16:creationId xmlns:a16="http://schemas.microsoft.com/office/drawing/2014/main" id="{2D95899C-8C61-EA6E-1D56-FDEF5A0F34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40350" y="6371809"/>
            <a:ext cx="675943" cy="242129"/>
          </a:xfrm>
          <a:prstGeom prst="rect">
            <a:avLst/>
          </a:prstGeom>
        </p:spPr>
      </p:pic>
    </p:spTree>
    <p:extLst>
      <p:ext uri="{BB962C8B-B14F-4D97-AF65-F5344CB8AC3E}">
        <p14:creationId xmlns:p14="http://schemas.microsoft.com/office/powerpoint/2010/main" val="4238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3FA4205C-83E3-FD4D-5AAF-0FB4DC90EE24}"/>
              </a:ext>
            </a:extLst>
          </p:cNvPr>
          <p:cNvSpPr>
            <a:spLocks noGrp="1"/>
          </p:cNvSpPr>
          <p:nvPr>
            <p:ph sz="half" idx="2" hasCustomPrompt="1"/>
          </p:nvPr>
        </p:nvSpPr>
        <p:spPr>
          <a:xfrm>
            <a:off x="6172200" y="1825625"/>
            <a:ext cx="5181600" cy="4351338"/>
          </a:xfrm>
        </p:spPr>
        <p:txBody>
          <a:bodyPr>
            <a:normAutofit/>
          </a:bodyPr>
          <a:lstStyle>
            <a:lvl1pPr>
              <a:defRPr sz="1800"/>
            </a:lvl1pPr>
          </a:lstStyle>
          <a:p>
            <a:pPr lvl="0"/>
            <a:r>
              <a:rPr lang="en-US" dirty="0"/>
              <a:t>Click to add a picture/chart/ video or drag and drop into area</a:t>
            </a:r>
          </a:p>
        </p:txBody>
      </p:sp>
      <p:sp>
        <p:nvSpPr>
          <p:cNvPr id="6" name="Text Placeholder 5">
            <a:extLst>
              <a:ext uri="{FF2B5EF4-FFF2-40B4-BE49-F238E27FC236}">
                <a16:creationId xmlns:a16="http://schemas.microsoft.com/office/drawing/2014/main" id="{C423D777-0205-9877-888D-3E5349110A84}"/>
              </a:ext>
            </a:extLst>
          </p:cNvPr>
          <p:cNvSpPr>
            <a:spLocks noGrp="1"/>
          </p:cNvSpPr>
          <p:nvPr>
            <p:ph type="body" sz="quarter" idx="10" hasCustomPrompt="1"/>
          </p:nvPr>
        </p:nvSpPr>
        <p:spPr>
          <a:xfrm>
            <a:off x="838200" y="1825625"/>
            <a:ext cx="5114925" cy="4351338"/>
          </a:xfrm>
        </p:spPr>
        <p:txBody>
          <a:bodyPr>
            <a:normAutofit/>
          </a:bodyPr>
          <a:lstStyle>
            <a:lvl1pPr>
              <a:defRPr sz="1800"/>
            </a:lvl1pPr>
          </a:lstStyle>
          <a:p>
            <a:pPr lvl="0"/>
            <a:r>
              <a:rPr lang="en-US" dirty="0"/>
              <a:t>Click to add content</a:t>
            </a:r>
          </a:p>
        </p:txBody>
      </p:sp>
    </p:spTree>
    <p:extLst>
      <p:ext uri="{BB962C8B-B14F-4D97-AF65-F5344CB8AC3E}">
        <p14:creationId xmlns:p14="http://schemas.microsoft.com/office/powerpoint/2010/main" val="254505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Before and Af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6B1-3F16-8179-C92A-EEBE522331AC}"/>
              </a:ext>
            </a:extLst>
          </p:cNvPr>
          <p:cNvSpPr>
            <a:spLocks noGrp="1"/>
          </p:cNvSpPr>
          <p:nvPr>
            <p:ph type="title"/>
          </p:nvPr>
        </p:nvSpPr>
        <p:spPr>
          <a:xfrm>
            <a:off x="839788" y="365125"/>
            <a:ext cx="10515600" cy="1325563"/>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002A6549-38D7-3C4C-F28B-D6CC1D6A2BDE}"/>
              </a:ext>
            </a:extLst>
          </p:cNvPr>
          <p:cNvSpPr>
            <a:spLocks noGrp="1"/>
          </p:cNvSpPr>
          <p:nvPr>
            <p:ph type="body" idx="1" hasCustomPrompt="1"/>
          </p:nvPr>
        </p:nvSpPr>
        <p:spPr>
          <a:xfrm>
            <a:off x="839788" y="1699451"/>
            <a:ext cx="5157787" cy="82391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before subtitle</a:t>
            </a:r>
          </a:p>
        </p:txBody>
      </p:sp>
      <p:sp>
        <p:nvSpPr>
          <p:cNvPr id="4" name="Content Placeholder 3">
            <a:extLst>
              <a:ext uri="{FF2B5EF4-FFF2-40B4-BE49-F238E27FC236}">
                <a16:creationId xmlns:a16="http://schemas.microsoft.com/office/drawing/2014/main" id="{D07AD2D8-8534-9B5C-963C-00C3464733EE}"/>
              </a:ext>
            </a:extLst>
          </p:cNvPr>
          <p:cNvSpPr>
            <a:spLocks noGrp="1"/>
          </p:cNvSpPr>
          <p:nvPr>
            <p:ph sz="half" idx="2" hasCustomPrompt="1"/>
          </p:nvPr>
        </p:nvSpPr>
        <p:spPr>
          <a:xfrm>
            <a:off x="839788" y="2523363"/>
            <a:ext cx="5157787" cy="3684588"/>
          </a:xfrm>
        </p:spPr>
        <p:txBody>
          <a:bodyPr>
            <a:normAutofit/>
          </a:bodyPr>
          <a:lstStyle>
            <a:lvl1pPr>
              <a:defRPr sz="1800"/>
            </a:lvl1pPr>
          </a:lstStyle>
          <a:p>
            <a:pPr lvl="0"/>
            <a:r>
              <a:rPr lang="en-US" dirty="0"/>
              <a:t>Before-and-after images are a great way to showcase the benefits of our products. If you are using images – make sure they have same size. </a:t>
            </a:r>
          </a:p>
        </p:txBody>
      </p:sp>
      <p:sp>
        <p:nvSpPr>
          <p:cNvPr id="5" name="Text Placeholder 4">
            <a:extLst>
              <a:ext uri="{FF2B5EF4-FFF2-40B4-BE49-F238E27FC236}">
                <a16:creationId xmlns:a16="http://schemas.microsoft.com/office/drawing/2014/main" id="{C0F120AE-F834-591F-7B02-A84CE20925F9}"/>
              </a:ext>
            </a:extLst>
          </p:cNvPr>
          <p:cNvSpPr>
            <a:spLocks noGrp="1"/>
          </p:cNvSpPr>
          <p:nvPr>
            <p:ph type="body" sz="quarter" idx="3" hasCustomPrompt="1"/>
          </p:nvPr>
        </p:nvSpPr>
        <p:spPr>
          <a:xfrm>
            <a:off x="6172200" y="1699451"/>
            <a:ext cx="5183188" cy="82391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after subtitle</a:t>
            </a:r>
          </a:p>
        </p:txBody>
      </p:sp>
      <p:sp>
        <p:nvSpPr>
          <p:cNvPr id="6" name="Content Placeholder 5">
            <a:extLst>
              <a:ext uri="{FF2B5EF4-FFF2-40B4-BE49-F238E27FC236}">
                <a16:creationId xmlns:a16="http://schemas.microsoft.com/office/drawing/2014/main" id="{E1CA8063-B9BA-E0A4-9E84-29DC51C627C1}"/>
              </a:ext>
            </a:extLst>
          </p:cNvPr>
          <p:cNvSpPr>
            <a:spLocks noGrp="1"/>
          </p:cNvSpPr>
          <p:nvPr>
            <p:ph sz="quarter" idx="4" hasCustomPrompt="1"/>
          </p:nvPr>
        </p:nvSpPr>
        <p:spPr>
          <a:xfrm>
            <a:off x="6172200" y="2523363"/>
            <a:ext cx="5183188" cy="3684588"/>
          </a:xfrm>
        </p:spPr>
        <p:txBody>
          <a:bodyPr>
            <a:normAutofit/>
          </a:bodyPr>
          <a:lstStyle>
            <a:lvl1pPr>
              <a:defRPr sz="1800"/>
            </a:lvl1pPr>
          </a:lstStyle>
          <a:p>
            <a:pPr lvl="0"/>
            <a:r>
              <a:rPr lang="en-US" dirty="0"/>
              <a:t>Click to add content or something else catchy</a:t>
            </a:r>
          </a:p>
        </p:txBody>
      </p:sp>
      <p:sp>
        <p:nvSpPr>
          <p:cNvPr id="24" name="Picture Placeholder 23">
            <a:extLst>
              <a:ext uri="{FF2B5EF4-FFF2-40B4-BE49-F238E27FC236}">
                <a16:creationId xmlns:a16="http://schemas.microsoft.com/office/drawing/2014/main" id="{15EC3E3D-FC11-3370-BFDF-9561574003F3}"/>
              </a:ext>
            </a:extLst>
          </p:cNvPr>
          <p:cNvSpPr>
            <a:spLocks noGrp="1" noChangeAspect="1"/>
          </p:cNvSpPr>
          <p:nvPr>
            <p:ph type="pic" sz="quarter" idx="10" hasCustomPrompt="1"/>
          </p:nvPr>
        </p:nvSpPr>
        <p:spPr>
          <a:xfrm>
            <a:off x="5730240" y="4144964"/>
            <a:ext cx="731520" cy="640719"/>
          </a:xfrm>
        </p:spPr>
        <p:txBody>
          <a:bodyPr>
            <a:normAutofit/>
          </a:bodyPr>
          <a:lstStyle>
            <a:lvl1pPr algn="ctr">
              <a:defRPr sz="900">
                <a:solidFill>
                  <a:schemeClr val="tx1">
                    <a:lumMod val="40000"/>
                    <a:lumOff val="60000"/>
                  </a:schemeClr>
                </a:solidFill>
              </a:defRPr>
            </a:lvl1pPr>
          </a:lstStyle>
          <a:p>
            <a:r>
              <a:rPr lang="en-US" dirty="0"/>
              <a:t>Add icon</a:t>
            </a:r>
          </a:p>
        </p:txBody>
      </p:sp>
    </p:spTree>
    <p:extLst>
      <p:ext uri="{BB962C8B-B14F-4D97-AF65-F5344CB8AC3E}">
        <p14:creationId xmlns:p14="http://schemas.microsoft.com/office/powerpoint/2010/main" val="561819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2_Two Boxe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6B1-3F16-8179-C92A-EEBE52233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2A6549-38D7-3C4C-F28B-D6CC1D6A2BDE}"/>
              </a:ext>
            </a:extLst>
          </p:cNvPr>
          <p:cNvSpPr>
            <a:spLocks noGrp="1"/>
          </p:cNvSpPr>
          <p:nvPr>
            <p:ph type="body" idx="1" hasCustomPrompt="1"/>
          </p:nvPr>
        </p:nvSpPr>
        <p:spPr>
          <a:xfrm>
            <a:off x="839788" y="16994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D07AD2D8-8534-9B5C-963C-00C3464733EE}"/>
              </a:ext>
            </a:extLst>
          </p:cNvPr>
          <p:cNvSpPr>
            <a:spLocks noGrp="1"/>
          </p:cNvSpPr>
          <p:nvPr>
            <p:ph sz="half" idx="2" hasCustomPrompt="1"/>
          </p:nvPr>
        </p:nvSpPr>
        <p:spPr>
          <a:xfrm>
            <a:off x="839788" y="2523363"/>
            <a:ext cx="5157787" cy="3684588"/>
          </a:xfrm>
        </p:spPr>
        <p:txBody>
          <a:bodyPr>
            <a:normAutofit/>
          </a:bodyPr>
          <a:lstStyle>
            <a:lvl1pPr>
              <a:defRPr sz="1800"/>
            </a:lvl1pPr>
          </a:lstStyle>
          <a:p>
            <a:pPr lvl="0"/>
            <a:r>
              <a:rPr lang="en-US" dirty="0"/>
              <a:t>Click to add content</a:t>
            </a:r>
          </a:p>
        </p:txBody>
      </p:sp>
      <p:sp>
        <p:nvSpPr>
          <p:cNvPr id="5" name="Text Placeholder 4">
            <a:extLst>
              <a:ext uri="{FF2B5EF4-FFF2-40B4-BE49-F238E27FC236}">
                <a16:creationId xmlns:a16="http://schemas.microsoft.com/office/drawing/2014/main" id="{C0F120AE-F834-591F-7B02-A84CE20925F9}"/>
              </a:ext>
            </a:extLst>
          </p:cNvPr>
          <p:cNvSpPr>
            <a:spLocks noGrp="1"/>
          </p:cNvSpPr>
          <p:nvPr>
            <p:ph type="body" sz="quarter" idx="3" hasCustomPrompt="1"/>
          </p:nvPr>
        </p:nvSpPr>
        <p:spPr>
          <a:xfrm>
            <a:off x="6172200" y="1699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content</a:t>
            </a:r>
          </a:p>
        </p:txBody>
      </p:sp>
      <p:sp>
        <p:nvSpPr>
          <p:cNvPr id="6" name="Content Placeholder 5">
            <a:extLst>
              <a:ext uri="{FF2B5EF4-FFF2-40B4-BE49-F238E27FC236}">
                <a16:creationId xmlns:a16="http://schemas.microsoft.com/office/drawing/2014/main" id="{E1CA8063-B9BA-E0A4-9E84-29DC51C627C1}"/>
              </a:ext>
            </a:extLst>
          </p:cNvPr>
          <p:cNvSpPr>
            <a:spLocks noGrp="1"/>
          </p:cNvSpPr>
          <p:nvPr>
            <p:ph sz="quarter" idx="4" hasCustomPrompt="1"/>
          </p:nvPr>
        </p:nvSpPr>
        <p:spPr>
          <a:xfrm>
            <a:off x="6172200" y="2523363"/>
            <a:ext cx="5183188" cy="3684588"/>
          </a:xfrm>
        </p:spPr>
        <p:txBody>
          <a:bodyPr>
            <a:normAutofit/>
          </a:bodyPr>
          <a:lstStyle>
            <a:lvl1pPr>
              <a:defRPr sz="1800"/>
            </a:lvl1pPr>
          </a:lstStyle>
          <a:p>
            <a:pPr lvl="0"/>
            <a:r>
              <a:rPr lang="en-US" dirty="0"/>
              <a:t>Click to add content or something else catchy</a:t>
            </a:r>
          </a:p>
        </p:txBody>
      </p:sp>
    </p:spTree>
    <p:extLst>
      <p:ext uri="{BB962C8B-B14F-4D97-AF65-F5344CB8AC3E}">
        <p14:creationId xmlns:p14="http://schemas.microsoft.com/office/powerpoint/2010/main" val="335882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067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52E-3E7C-73A5-DAED-4FFAE90BB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4CDCA-7096-3069-32F2-136E29BCB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9577C-45D6-FCCF-5EFB-B576092AA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78333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1883-7A6B-0321-F015-25B1B0EC3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DE046-D6EB-3B05-28B2-4D14260DA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F5A049-D86F-BC26-1340-DDA0BA49D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554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7D4C-B95B-1E9E-A60C-772CA9BAD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6BD33-15B0-2E81-7294-470379479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032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3612E-B2C4-6E4C-39BF-F199F6B56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099A27-4669-FC14-D2CC-5EE3FE6B6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22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ection Title with b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767509"/>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717128"/>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684572"/>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17" name="Picture 42">
            <a:extLst>
              <a:ext uri="{FF2B5EF4-FFF2-40B4-BE49-F238E27FC236}">
                <a16:creationId xmlns:a16="http://schemas.microsoft.com/office/drawing/2014/main" id="{D7CB7FEA-7E08-3484-8DB2-7E30A7DC21E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779597" y="877824"/>
            <a:ext cx="2632807" cy="698500"/>
          </a:xfrm>
          <a:prstGeom prst="rect">
            <a:avLst/>
          </a:prstGeom>
        </p:spPr>
      </p:pic>
    </p:spTree>
    <p:extLst>
      <p:ext uri="{BB962C8B-B14F-4D97-AF65-F5344CB8AC3E}">
        <p14:creationId xmlns:p14="http://schemas.microsoft.com/office/powerpoint/2010/main" val="281417398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348832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3973481"/>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349156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3973481"/>
            <a:ext cx="3325320" cy="128015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348832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3973480"/>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296756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296756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296487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Tree>
    <p:extLst>
      <p:ext uri="{BB962C8B-B14F-4D97-AF65-F5344CB8AC3E}">
        <p14:creationId xmlns:p14="http://schemas.microsoft.com/office/powerpoint/2010/main" val="3630496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348832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3973481"/>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349156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3973481"/>
            <a:ext cx="3325320" cy="128015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348832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3973480"/>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Picture Placeholder 22">
            <a:extLst>
              <a:ext uri="{FF2B5EF4-FFF2-40B4-BE49-F238E27FC236}">
                <a16:creationId xmlns:a16="http://schemas.microsoft.com/office/drawing/2014/main" id="{386381E5-8EF2-D553-CE86-E3D5E243AA50}"/>
              </a:ext>
            </a:extLst>
          </p:cNvPr>
          <p:cNvSpPr>
            <a:spLocks noGrp="1"/>
          </p:cNvSpPr>
          <p:nvPr>
            <p:ph type="pic" sz="quarter" idx="34"/>
          </p:nvPr>
        </p:nvSpPr>
        <p:spPr>
          <a:xfrm>
            <a:off x="515938" y="2967562"/>
            <a:ext cx="502920" cy="365760"/>
          </a:xfrm>
        </p:spPr>
        <p:txBody>
          <a:bodyPr>
            <a:normAutofit/>
          </a:bodyPr>
          <a:lstStyle>
            <a:lvl1pPr>
              <a:defRPr sz="800">
                <a:solidFill>
                  <a:schemeClr val="bg1"/>
                </a:solidFill>
              </a:defRPr>
            </a:lvl1pPr>
          </a:lstStyle>
          <a:p>
            <a:endParaRPr lang="en-US" dirty="0"/>
          </a:p>
        </p:txBody>
      </p:sp>
      <p:sp>
        <p:nvSpPr>
          <p:cNvPr id="3" name="Picture Placeholder 22">
            <a:extLst>
              <a:ext uri="{FF2B5EF4-FFF2-40B4-BE49-F238E27FC236}">
                <a16:creationId xmlns:a16="http://schemas.microsoft.com/office/drawing/2014/main" id="{7D96C7C5-7B9C-29C5-6AA8-5FD1880AEDC4}"/>
              </a:ext>
            </a:extLst>
          </p:cNvPr>
          <p:cNvSpPr>
            <a:spLocks noGrp="1"/>
          </p:cNvSpPr>
          <p:nvPr>
            <p:ph type="pic" sz="quarter" idx="35"/>
          </p:nvPr>
        </p:nvSpPr>
        <p:spPr>
          <a:xfrm>
            <a:off x="4385871" y="2967562"/>
            <a:ext cx="502920" cy="365760"/>
          </a:xfrm>
        </p:spPr>
        <p:txBody>
          <a:bodyPr>
            <a:normAutofit/>
          </a:bodyPr>
          <a:lstStyle>
            <a:lvl1pPr>
              <a:defRPr sz="800">
                <a:solidFill>
                  <a:schemeClr val="bg1"/>
                </a:solidFill>
              </a:defRPr>
            </a:lvl1pPr>
          </a:lstStyle>
          <a:p>
            <a:endParaRPr lang="en-US" dirty="0"/>
          </a:p>
        </p:txBody>
      </p:sp>
      <p:sp>
        <p:nvSpPr>
          <p:cNvPr id="4" name="Picture Placeholder 22">
            <a:extLst>
              <a:ext uri="{FF2B5EF4-FFF2-40B4-BE49-F238E27FC236}">
                <a16:creationId xmlns:a16="http://schemas.microsoft.com/office/drawing/2014/main" id="{D69DFA79-C255-7A2B-C2BE-3111A47D14A9}"/>
              </a:ext>
            </a:extLst>
          </p:cNvPr>
          <p:cNvSpPr>
            <a:spLocks noGrp="1"/>
          </p:cNvSpPr>
          <p:nvPr>
            <p:ph type="pic" sz="quarter" idx="36"/>
          </p:nvPr>
        </p:nvSpPr>
        <p:spPr>
          <a:xfrm>
            <a:off x="8255804" y="2964879"/>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35671412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Icon with Supporting Text">
    <p:bg>
      <p:bgPr>
        <a:solidFill>
          <a:schemeClr val="bg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 name="Text Placeholder 10">
            <a:extLst>
              <a:ext uri="{FF2B5EF4-FFF2-40B4-BE49-F238E27FC236}">
                <a16:creationId xmlns:a16="http://schemas.microsoft.com/office/drawing/2014/main" id="{CBD02F5B-3028-8401-20FB-A0C75DB5099A}"/>
              </a:ext>
            </a:extLst>
          </p:cNvPr>
          <p:cNvSpPr>
            <a:spLocks noGrp="1"/>
          </p:cNvSpPr>
          <p:nvPr>
            <p:ph type="body" sz="quarter" idx="24" hasCustomPrompt="1"/>
          </p:nvPr>
        </p:nvSpPr>
        <p:spPr>
          <a:xfrm>
            <a:off x="1247060" y="1759271"/>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5" name="Text Placeholder 32">
            <a:extLst>
              <a:ext uri="{FF2B5EF4-FFF2-40B4-BE49-F238E27FC236}">
                <a16:creationId xmlns:a16="http://schemas.microsoft.com/office/drawing/2014/main" id="{C9910135-12BE-BD1E-2041-8EBFB51AE867}"/>
              </a:ext>
            </a:extLst>
          </p:cNvPr>
          <p:cNvSpPr>
            <a:spLocks noGrp="1"/>
          </p:cNvSpPr>
          <p:nvPr>
            <p:ph type="body" sz="quarter" idx="25" hasCustomPrompt="1"/>
          </p:nvPr>
        </p:nvSpPr>
        <p:spPr>
          <a:xfrm>
            <a:off x="1247060" y="2169615"/>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6" name="Picture Placeholder 22">
            <a:extLst>
              <a:ext uri="{FF2B5EF4-FFF2-40B4-BE49-F238E27FC236}">
                <a16:creationId xmlns:a16="http://schemas.microsoft.com/office/drawing/2014/main" id="{3E37C9F1-C703-DF2D-47ED-D491F6D6CFCB}"/>
              </a:ext>
            </a:extLst>
          </p:cNvPr>
          <p:cNvSpPr>
            <a:spLocks noGrp="1"/>
          </p:cNvSpPr>
          <p:nvPr>
            <p:ph type="pic" sz="quarter" idx="34"/>
          </p:nvPr>
        </p:nvSpPr>
        <p:spPr>
          <a:xfrm>
            <a:off x="624573" y="1759179"/>
            <a:ext cx="502920" cy="365760"/>
          </a:xfrm>
        </p:spPr>
        <p:txBody>
          <a:bodyPr>
            <a:normAutofit/>
          </a:bodyPr>
          <a:lstStyle>
            <a:lvl1pPr>
              <a:defRPr sz="800">
                <a:solidFill>
                  <a:schemeClr val="bg1"/>
                </a:solidFill>
              </a:defRPr>
            </a:lvl1pPr>
          </a:lstStyle>
          <a:p>
            <a:endParaRPr lang="en-US" dirty="0"/>
          </a:p>
        </p:txBody>
      </p:sp>
      <p:sp>
        <p:nvSpPr>
          <p:cNvPr id="7" name="Text Placeholder 10">
            <a:extLst>
              <a:ext uri="{FF2B5EF4-FFF2-40B4-BE49-F238E27FC236}">
                <a16:creationId xmlns:a16="http://schemas.microsoft.com/office/drawing/2014/main" id="{A6A5FBFA-1838-916B-EC31-FC0F6E104147}"/>
              </a:ext>
            </a:extLst>
          </p:cNvPr>
          <p:cNvSpPr>
            <a:spLocks noGrp="1"/>
          </p:cNvSpPr>
          <p:nvPr>
            <p:ph type="body" sz="quarter" idx="35" hasCustomPrompt="1"/>
          </p:nvPr>
        </p:nvSpPr>
        <p:spPr>
          <a:xfrm>
            <a:off x="1247060" y="3371940"/>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8" name="Text Placeholder 32">
            <a:extLst>
              <a:ext uri="{FF2B5EF4-FFF2-40B4-BE49-F238E27FC236}">
                <a16:creationId xmlns:a16="http://schemas.microsoft.com/office/drawing/2014/main" id="{2702A33E-E2A1-D6A4-B386-46CE6EA64501}"/>
              </a:ext>
            </a:extLst>
          </p:cNvPr>
          <p:cNvSpPr>
            <a:spLocks noGrp="1"/>
          </p:cNvSpPr>
          <p:nvPr>
            <p:ph type="body" sz="quarter" idx="36" hasCustomPrompt="1"/>
          </p:nvPr>
        </p:nvSpPr>
        <p:spPr>
          <a:xfrm>
            <a:off x="1247060" y="3782284"/>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9" name="Picture Placeholder 22">
            <a:extLst>
              <a:ext uri="{FF2B5EF4-FFF2-40B4-BE49-F238E27FC236}">
                <a16:creationId xmlns:a16="http://schemas.microsoft.com/office/drawing/2014/main" id="{32B93DD8-8343-E451-128B-5B8C03D740B9}"/>
              </a:ext>
            </a:extLst>
          </p:cNvPr>
          <p:cNvSpPr>
            <a:spLocks noGrp="1"/>
          </p:cNvSpPr>
          <p:nvPr>
            <p:ph type="pic" sz="quarter" idx="37"/>
          </p:nvPr>
        </p:nvSpPr>
        <p:spPr>
          <a:xfrm>
            <a:off x="624573" y="3371848"/>
            <a:ext cx="502920" cy="365760"/>
          </a:xfrm>
        </p:spPr>
        <p:txBody>
          <a:bodyPr>
            <a:normAutofit/>
          </a:bodyPr>
          <a:lstStyle>
            <a:lvl1pPr>
              <a:defRPr sz="800">
                <a:solidFill>
                  <a:schemeClr val="bg1"/>
                </a:solidFill>
              </a:defRPr>
            </a:lvl1pPr>
          </a:lstStyle>
          <a:p>
            <a:endParaRPr lang="en-US" dirty="0"/>
          </a:p>
        </p:txBody>
      </p:sp>
      <p:sp>
        <p:nvSpPr>
          <p:cNvPr id="10" name="Text Placeholder 10">
            <a:extLst>
              <a:ext uri="{FF2B5EF4-FFF2-40B4-BE49-F238E27FC236}">
                <a16:creationId xmlns:a16="http://schemas.microsoft.com/office/drawing/2014/main" id="{499470D6-22BB-D00E-979D-06C894115559}"/>
              </a:ext>
            </a:extLst>
          </p:cNvPr>
          <p:cNvSpPr>
            <a:spLocks noGrp="1"/>
          </p:cNvSpPr>
          <p:nvPr>
            <p:ph type="body" sz="quarter" idx="38" hasCustomPrompt="1"/>
          </p:nvPr>
        </p:nvSpPr>
        <p:spPr>
          <a:xfrm>
            <a:off x="1247060" y="4984517"/>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1" name="Text Placeholder 32">
            <a:extLst>
              <a:ext uri="{FF2B5EF4-FFF2-40B4-BE49-F238E27FC236}">
                <a16:creationId xmlns:a16="http://schemas.microsoft.com/office/drawing/2014/main" id="{7DBC6D37-C47E-5E7E-2AAB-B91F26C8739B}"/>
              </a:ext>
            </a:extLst>
          </p:cNvPr>
          <p:cNvSpPr>
            <a:spLocks noGrp="1"/>
          </p:cNvSpPr>
          <p:nvPr>
            <p:ph type="body" sz="quarter" idx="39" hasCustomPrompt="1"/>
          </p:nvPr>
        </p:nvSpPr>
        <p:spPr>
          <a:xfrm>
            <a:off x="1247060" y="5394861"/>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12" name="Picture Placeholder 22">
            <a:extLst>
              <a:ext uri="{FF2B5EF4-FFF2-40B4-BE49-F238E27FC236}">
                <a16:creationId xmlns:a16="http://schemas.microsoft.com/office/drawing/2014/main" id="{90223402-E9CA-E3A4-EEC0-109DC32714CF}"/>
              </a:ext>
            </a:extLst>
          </p:cNvPr>
          <p:cNvSpPr>
            <a:spLocks noGrp="1"/>
          </p:cNvSpPr>
          <p:nvPr>
            <p:ph type="pic" sz="quarter" idx="40"/>
          </p:nvPr>
        </p:nvSpPr>
        <p:spPr>
          <a:xfrm>
            <a:off x="624573" y="4984425"/>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1005700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2619" y="2266347"/>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2619" y="2768133"/>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6572118" y="2266347"/>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6572118" y="2764886"/>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2640" y="1770519"/>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6572119" y="1767271"/>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2619" y="365126"/>
            <a:ext cx="1116676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2292B527-9005-7DC9-3D90-B658851FFD48}"/>
              </a:ext>
            </a:extLst>
          </p:cNvPr>
          <p:cNvSpPr>
            <a:spLocks noGrp="1"/>
          </p:cNvSpPr>
          <p:nvPr>
            <p:ph type="body" sz="quarter" idx="36" hasCustomPrompt="1"/>
          </p:nvPr>
        </p:nvSpPr>
        <p:spPr>
          <a:xfrm>
            <a:off x="512619" y="4984609"/>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D95F4D28-2A57-9CC8-6DB6-88CAFB78DB55}"/>
              </a:ext>
            </a:extLst>
          </p:cNvPr>
          <p:cNvSpPr>
            <a:spLocks noGrp="1"/>
          </p:cNvSpPr>
          <p:nvPr>
            <p:ph type="body" sz="quarter" idx="37" hasCustomPrompt="1"/>
          </p:nvPr>
        </p:nvSpPr>
        <p:spPr>
          <a:xfrm>
            <a:off x="512619" y="5486395"/>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58209958-0ABB-E2E4-6291-43BADAB7D820}"/>
              </a:ext>
            </a:extLst>
          </p:cNvPr>
          <p:cNvSpPr>
            <a:spLocks noGrp="1"/>
          </p:cNvSpPr>
          <p:nvPr>
            <p:ph type="body" sz="quarter" idx="38" hasCustomPrompt="1"/>
          </p:nvPr>
        </p:nvSpPr>
        <p:spPr>
          <a:xfrm>
            <a:off x="6572118" y="4984609"/>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6" name="Text Placeholder 32">
            <a:extLst>
              <a:ext uri="{FF2B5EF4-FFF2-40B4-BE49-F238E27FC236}">
                <a16:creationId xmlns:a16="http://schemas.microsoft.com/office/drawing/2014/main" id="{98C9F5D1-235B-F971-B82F-7EDB8615D496}"/>
              </a:ext>
            </a:extLst>
          </p:cNvPr>
          <p:cNvSpPr>
            <a:spLocks noGrp="1"/>
          </p:cNvSpPr>
          <p:nvPr>
            <p:ph type="body" sz="quarter" idx="39" hasCustomPrompt="1"/>
          </p:nvPr>
        </p:nvSpPr>
        <p:spPr>
          <a:xfrm>
            <a:off x="6572118" y="5483148"/>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Picture Placeholder 22">
            <a:extLst>
              <a:ext uri="{FF2B5EF4-FFF2-40B4-BE49-F238E27FC236}">
                <a16:creationId xmlns:a16="http://schemas.microsoft.com/office/drawing/2014/main" id="{11286613-B1C1-6447-BB98-11441D222DE3}"/>
              </a:ext>
            </a:extLst>
          </p:cNvPr>
          <p:cNvSpPr>
            <a:spLocks noGrp="1"/>
          </p:cNvSpPr>
          <p:nvPr>
            <p:ph type="pic" sz="quarter" idx="40"/>
          </p:nvPr>
        </p:nvSpPr>
        <p:spPr>
          <a:xfrm>
            <a:off x="512640" y="4488781"/>
            <a:ext cx="502920" cy="365760"/>
          </a:xfrm>
        </p:spPr>
        <p:txBody>
          <a:bodyPr>
            <a:normAutofit/>
          </a:bodyPr>
          <a:lstStyle>
            <a:lvl1pPr>
              <a:defRPr sz="800">
                <a:solidFill>
                  <a:schemeClr val="bg1"/>
                </a:solidFill>
              </a:defRPr>
            </a:lvl1pPr>
          </a:lstStyle>
          <a:p>
            <a:endParaRPr lang="en-US" dirty="0"/>
          </a:p>
        </p:txBody>
      </p:sp>
      <p:sp>
        <p:nvSpPr>
          <p:cNvPr id="8" name="Picture Placeholder 22">
            <a:extLst>
              <a:ext uri="{FF2B5EF4-FFF2-40B4-BE49-F238E27FC236}">
                <a16:creationId xmlns:a16="http://schemas.microsoft.com/office/drawing/2014/main" id="{E936F771-B416-1D38-7329-1BD59C047037}"/>
              </a:ext>
            </a:extLst>
          </p:cNvPr>
          <p:cNvSpPr>
            <a:spLocks noGrp="1"/>
          </p:cNvSpPr>
          <p:nvPr>
            <p:ph type="pic" sz="quarter" idx="41"/>
          </p:nvPr>
        </p:nvSpPr>
        <p:spPr>
          <a:xfrm>
            <a:off x="6572119" y="4485533"/>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1947618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2619" y="2266347"/>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2619" y="2768133"/>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6572118" y="2266347"/>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6572118" y="2764886"/>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2640" y="1770519"/>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6572119" y="1767271"/>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2619" y="365126"/>
            <a:ext cx="1116676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2292B527-9005-7DC9-3D90-B658851FFD48}"/>
              </a:ext>
            </a:extLst>
          </p:cNvPr>
          <p:cNvSpPr>
            <a:spLocks noGrp="1"/>
          </p:cNvSpPr>
          <p:nvPr>
            <p:ph type="body" sz="quarter" idx="36" hasCustomPrompt="1"/>
          </p:nvPr>
        </p:nvSpPr>
        <p:spPr>
          <a:xfrm>
            <a:off x="512619" y="4984609"/>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D95F4D28-2A57-9CC8-6DB6-88CAFB78DB55}"/>
              </a:ext>
            </a:extLst>
          </p:cNvPr>
          <p:cNvSpPr>
            <a:spLocks noGrp="1"/>
          </p:cNvSpPr>
          <p:nvPr>
            <p:ph type="body" sz="quarter" idx="37" hasCustomPrompt="1"/>
          </p:nvPr>
        </p:nvSpPr>
        <p:spPr>
          <a:xfrm>
            <a:off x="512619" y="5486395"/>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58209958-0ABB-E2E4-6291-43BADAB7D820}"/>
              </a:ext>
            </a:extLst>
          </p:cNvPr>
          <p:cNvSpPr>
            <a:spLocks noGrp="1"/>
          </p:cNvSpPr>
          <p:nvPr>
            <p:ph type="body" sz="quarter" idx="38" hasCustomPrompt="1"/>
          </p:nvPr>
        </p:nvSpPr>
        <p:spPr>
          <a:xfrm>
            <a:off x="6572118" y="4984609"/>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6" name="Text Placeholder 32">
            <a:extLst>
              <a:ext uri="{FF2B5EF4-FFF2-40B4-BE49-F238E27FC236}">
                <a16:creationId xmlns:a16="http://schemas.microsoft.com/office/drawing/2014/main" id="{98C9F5D1-235B-F971-B82F-7EDB8615D496}"/>
              </a:ext>
            </a:extLst>
          </p:cNvPr>
          <p:cNvSpPr>
            <a:spLocks noGrp="1"/>
          </p:cNvSpPr>
          <p:nvPr>
            <p:ph type="body" sz="quarter" idx="39" hasCustomPrompt="1"/>
          </p:nvPr>
        </p:nvSpPr>
        <p:spPr>
          <a:xfrm>
            <a:off x="6572118" y="5483148"/>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Picture Placeholder 22">
            <a:extLst>
              <a:ext uri="{FF2B5EF4-FFF2-40B4-BE49-F238E27FC236}">
                <a16:creationId xmlns:a16="http://schemas.microsoft.com/office/drawing/2014/main" id="{11286613-B1C1-6447-BB98-11441D222DE3}"/>
              </a:ext>
            </a:extLst>
          </p:cNvPr>
          <p:cNvSpPr>
            <a:spLocks noGrp="1"/>
          </p:cNvSpPr>
          <p:nvPr>
            <p:ph type="pic" sz="quarter" idx="40"/>
          </p:nvPr>
        </p:nvSpPr>
        <p:spPr>
          <a:xfrm>
            <a:off x="512640" y="4488781"/>
            <a:ext cx="502920" cy="365760"/>
          </a:xfrm>
        </p:spPr>
        <p:txBody>
          <a:bodyPr>
            <a:normAutofit/>
          </a:bodyPr>
          <a:lstStyle>
            <a:lvl1pPr>
              <a:defRPr sz="800">
                <a:solidFill>
                  <a:schemeClr val="bg1"/>
                </a:solidFill>
              </a:defRPr>
            </a:lvl1pPr>
          </a:lstStyle>
          <a:p>
            <a:endParaRPr lang="en-US" dirty="0"/>
          </a:p>
        </p:txBody>
      </p:sp>
      <p:sp>
        <p:nvSpPr>
          <p:cNvPr id="8" name="Picture Placeholder 22">
            <a:extLst>
              <a:ext uri="{FF2B5EF4-FFF2-40B4-BE49-F238E27FC236}">
                <a16:creationId xmlns:a16="http://schemas.microsoft.com/office/drawing/2014/main" id="{E936F771-B416-1D38-7329-1BD59C047037}"/>
              </a:ext>
            </a:extLst>
          </p:cNvPr>
          <p:cNvSpPr>
            <a:spLocks noGrp="1"/>
          </p:cNvSpPr>
          <p:nvPr>
            <p:ph type="pic" sz="quarter" idx="41"/>
          </p:nvPr>
        </p:nvSpPr>
        <p:spPr>
          <a:xfrm>
            <a:off x="6572119" y="4485533"/>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236885522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236610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2851261"/>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236934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2851262"/>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236610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2851260"/>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184534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184534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184265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509912" y="4704748"/>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509912" y="5189908"/>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4379865" y="4707996"/>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4379865" y="5189909"/>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8249818" y="4704748"/>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8249818" y="5189907"/>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509932" y="4183989"/>
            <a:ext cx="502920"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4379865" y="4183989"/>
            <a:ext cx="502920"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8249798" y="4181306"/>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679987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6 Boxes with icons_Whit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236610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2851261"/>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236934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2851262"/>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236610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2851260"/>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184534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184534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184265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509912" y="4704748"/>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509912" y="5189908"/>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4379865" y="4707996"/>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4379865" y="5189909"/>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8249818" y="4704748"/>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8249818" y="5189907"/>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509932" y="4183989"/>
            <a:ext cx="502920"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4379865" y="4183989"/>
            <a:ext cx="502920"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8249798" y="4181306"/>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248418640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8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349662" y="2310931"/>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349662" y="2709944"/>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icon from the Icons Assets Folder. </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3388341" y="2313713"/>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3388341" y="2709945"/>
            <a:ext cx="2484220" cy="766554"/>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This text area is small for presentations. Be concise with text. Three lines max. </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6410394"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6410394"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349682" y="1828715"/>
            <a:ext cx="375712"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3388341" y="1828715"/>
            <a:ext cx="375712"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6410374" y="1826032"/>
            <a:ext cx="375712"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343656" y="4516572"/>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343656"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is packed with custom MadCap icons.</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3382335" y="4519354"/>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3382335"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We will add more icons as needed. Contact us if you need specific icon.</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6404388"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6404388"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343676" y="4034356"/>
            <a:ext cx="375712"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3382335" y="4034356"/>
            <a:ext cx="375712"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6404368" y="4031673"/>
            <a:ext cx="375712" cy="36576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4C263B2-B5C1-A37F-417F-C9AD534DE030}"/>
              </a:ext>
            </a:extLst>
          </p:cNvPr>
          <p:cNvSpPr>
            <a:spLocks noGrp="1"/>
          </p:cNvSpPr>
          <p:nvPr>
            <p:ph type="body" sz="quarter" idx="46" hasCustomPrompt="1"/>
          </p:nvPr>
        </p:nvSpPr>
        <p:spPr>
          <a:xfrm>
            <a:off x="9426401"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CE6FF4AE-6309-9D85-E8FF-27DE16B585C5}"/>
              </a:ext>
            </a:extLst>
          </p:cNvPr>
          <p:cNvSpPr>
            <a:spLocks noGrp="1"/>
          </p:cNvSpPr>
          <p:nvPr>
            <p:ph type="body" sz="quarter" idx="47" hasCustomPrompt="1"/>
          </p:nvPr>
        </p:nvSpPr>
        <p:spPr>
          <a:xfrm>
            <a:off x="9426401"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14" name="Picture Placeholder 22">
            <a:extLst>
              <a:ext uri="{FF2B5EF4-FFF2-40B4-BE49-F238E27FC236}">
                <a16:creationId xmlns:a16="http://schemas.microsoft.com/office/drawing/2014/main" id="{777624C4-CB3B-C12C-2E25-69A48AA22424}"/>
              </a:ext>
            </a:extLst>
          </p:cNvPr>
          <p:cNvSpPr>
            <a:spLocks noGrp="1"/>
          </p:cNvSpPr>
          <p:nvPr>
            <p:ph type="pic" sz="quarter" idx="48"/>
          </p:nvPr>
        </p:nvSpPr>
        <p:spPr>
          <a:xfrm>
            <a:off x="9426381" y="1826032"/>
            <a:ext cx="375712" cy="36576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F524EFF1-8A61-99D9-8721-9D6A570E9B81}"/>
              </a:ext>
            </a:extLst>
          </p:cNvPr>
          <p:cNvSpPr>
            <a:spLocks noGrp="1"/>
          </p:cNvSpPr>
          <p:nvPr>
            <p:ph type="body" sz="quarter" idx="49" hasCustomPrompt="1"/>
          </p:nvPr>
        </p:nvSpPr>
        <p:spPr>
          <a:xfrm>
            <a:off x="9420395"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17" name="Text Placeholder 32">
            <a:extLst>
              <a:ext uri="{FF2B5EF4-FFF2-40B4-BE49-F238E27FC236}">
                <a16:creationId xmlns:a16="http://schemas.microsoft.com/office/drawing/2014/main" id="{3F8D392F-466C-7B87-0760-1490259B73E1}"/>
              </a:ext>
            </a:extLst>
          </p:cNvPr>
          <p:cNvSpPr>
            <a:spLocks noGrp="1"/>
          </p:cNvSpPr>
          <p:nvPr>
            <p:ph type="body" sz="quarter" idx="50" hasCustomPrompt="1"/>
          </p:nvPr>
        </p:nvSpPr>
        <p:spPr>
          <a:xfrm>
            <a:off x="9420395"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22" name="Picture Placeholder 22">
            <a:extLst>
              <a:ext uri="{FF2B5EF4-FFF2-40B4-BE49-F238E27FC236}">
                <a16:creationId xmlns:a16="http://schemas.microsoft.com/office/drawing/2014/main" id="{902B0885-3DBE-3060-DC56-F42D5E58EEBD}"/>
              </a:ext>
            </a:extLst>
          </p:cNvPr>
          <p:cNvSpPr>
            <a:spLocks noGrp="1"/>
          </p:cNvSpPr>
          <p:nvPr>
            <p:ph type="pic" sz="quarter" idx="51"/>
          </p:nvPr>
        </p:nvSpPr>
        <p:spPr>
          <a:xfrm>
            <a:off x="9420375" y="4031673"/>
            <a:ext cx="375712"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4025780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8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349662" y="2310931"/>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349662" y="2709944"/>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icon from the Icons Assets Folder. </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3388341" y="2313713"/>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3388341" y="2709945"/>
            <a:ext cx="2484220" cy="766554"/>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This text area is small for presentations. Be concise with text. Three lines max. </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6410394"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6410394"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349682" y="1828715"/>
            <a:ext cx="375712"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3388341" y="1828715"/>
            <a:ext cx="375712"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6410374" y="1826032"/>
            <a:ext cx="375712"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343656" y="4516572"/>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343656"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is packed with custom MadCap icons.</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3382335" y="4519354"/>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3382335"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We will add more icons as needed. Contact us if you need specific icon.</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6404388"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6404388"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343676" y="4034356"/>
            <a:ext cx="375712"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3382335" y="4034356"/>
            <a:ext cx="375712"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6404368" y="4031673"/>
            <a:ext cx="375712" cy="36576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4C263B2-B5C1-A37F-417F-C9AD534DE030}"/>
              </a:ext>
            </a:extLst>
          </p:cNvPr>
          <p:cNvSpPr>
            <a:spLocks noGrp="1"/>
          </p:cNvSpPr>
          <p:nvPr>
            <p:ph type="body" sz="quarter" idx="46" hasCustomPrompt="1"/>
          </p:nvPr>
        </p:nvSpPr>
        <p:spPr>
          <a:xfrm>
            <a:off x="9426401"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CE6FF4AE-6309-9D85-E8FF-27DE16B585C5}"/>
              </a:ext>
            </a:extLst>
          </p:cNvPr>
          <p:cNvSpPr>
            <a:spLocks noGrp="1"/>
          </p:cNvSpPr>
          <p:nvPr>
            <p:ph type="body" sz="quarter" idx="47" hasCustomPrompt="1"/>
          </p:nvPr>
        </p:nvSpPr>
        <p:spPr>
          <a:xfrm>
            <a:off x="9426401"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14" name="Picture Placeholder 22">
            <a:extLst>
              <a:ext uri="{FF2B5EF4-FFF2-40B4-BE49-F238E27FC236}">
                <a16:creationId xmlns:a16="http://schemas.microsoft.com/office/drawing/2014/main" id="{777624C4-CB3B-C12C-2E25-69A48AA22424}"/>
              </a:ext>
            </a:extLst>
          </p:cNvPr>
          <p:cNvSpPr>
            <a:spLocks noGrp="1"/>
          </p:cNvSpPr>
          <p:nvPr>
            <p:ph type="pic" sz="quarter" idx="48"/>
          </p:nvPr>
        </p:nvSpPr>
        <p:spPr>
          <a:xfrm>
            <a:off x="9426381" y="1826032"/>
            <a:ext cx="375712" cy="36576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F524EFF1-8A61-99D9-8721-9D6A570E9B81}"/>
              </a:ext>
            </a:extLst>
          </p:cNvPr>
          <p:cNvSpPr>
            <a:spLocks noGrp="1"/>
          </p:cNvSpPr>
          <p:nvPr>
            <p:ph type="body" sz="quarter" idx="49" hasCustomPrompt="1"/>
          </p:nvPr>
        </p:nvSpPr>
        <p:spPr>
          <a:xfrm>
            <a:off x="9420395"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17" name="Text Placeholder 32">
            <a:extLst>
              <a:ext uri="{FF2B5EF4-FFF2-40B4-BE49-F238E27FC236}">
                <a16:creationId xmlns:a16="http://schemas.microsoft.com/office/drawing/2014/main" id="{3F8D392F-466C-7B87-0760-1490259B73E1}"/>
              </a:ext>
            </a:extLst>
          </p:cNvPr>
          <p:cNvSpPr>
            <a:spLocks noGrp="1"/>
          </p:cNvSpPr>
          <p:nvPr>
            <p:ph type="body" sz="quarter" idx="50" hasCustomPrompt="1"/>
          </p:nvPr>
        </p:nvSpPr>
        <p:spPr>
          <a:xfrm>
            <a:off x="9420395"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22" name="Picture Placeholder 22">
            <a:extLst>
              <a:ext uri="{FF2B5EF4-FFF2-40B4-BE49-F238E27FC236}">
                <a16:creationId xmlns:a16="http://schemas.microsoft.com/office/drawing/2014/main" id="{902B0885-3DBE-3060-DC56-F42D5E58EEBD}"/>
              </a:ext>
            </a:extLst>
          </p:cNvPr>
          <p:cNvSpPr>
            <a:spLocks noGrp="1"/>
          </p:cNvSpPr>
          <p:nvPr>
            <p:ph type="pic" sz="quarter" idx="51"/>
          </p:nvPr>
        </p:nvSpPr>
        <p:spPr>
          <a:xfrm>
            <a:off x="9420375" y="4031673"/>
            <a:ext cx="375712"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42789929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OI Slide with Icon White">
    <p:bg>
      <p:bgPr>
        <a:solidFill>
          <a:schemeClr val="bg1"/>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5A592C3-47BF-33FB-7501-471EC935AE0B}"/>
              </a:ext>
            </a:extLst>
          </p:cNvPr>
          <p:cNvSpPr>
            <a:spLocks noGrp="1"/>
          </p:cNvSpPr>
          <p:nvPr>
            <p:ph type="body" sz="quarter" idx="24" hasCustomPrompt="1"/>
          </p:nvPr>
        </p:nvSpPr>
        <p:spPr>
          <a:xfrm>
            <a:off x="1439114"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3" name="Text Placeholder 32">
            <a:extLst>
              <a:ext uri="{FF2B5EF4-FFF2-40B4-BE49-F238E27FC236}">
                <a16:creationId xmlns:a16="http://schemas.microsoft.com/office/drawing/2014/main" id="{D6EFFC19-2BFD-F935-CBF2-558531673AC2}"/>
              </a:ext>
            </a:extLst>
          </p:cNvPr>
          <p:cNvSpPr>
            <a:spLocks noGrp="1"/>
          </p:cNvSpPr>
          <p:nvPr>
            <p:ph type="body" sz="quarter" idx="25" hasCustomPrompt="1"/>
          </p:nvPr>
        </p:nvSpPr>
        <p:spPr>
          <a:xfrm>
            <a:off x="1439114"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4" name="Picture Placeholder 22">
            <a:extLst>
              <a:ext uri="{FF2B5EF4-FFF2-40B4-BE49-F238E27FC236}">
                <a16:creationId xmlns:a16="http://schemas.microsoft.com/office/drawing/2014/main" id="{C3D237FB-A7D6-EDB8-F17E-9AB403F553FD}"/>
              </a:ext>
            </a:extLst>
          </p:cNvPr>
          <p:cNvSpPr>
            <a:spLocks noGrp="1"/>
          </p:cNvSpPr>
          <p:nvPr>
            <p:ph type="pic" sz="quarter" idx="34"/>
          </p:nvPr>
        </p:nvSpPr>
        <p:spPr>
          <a:xfrm>
            <a:off x="683622" y="1302071"/>
            <a:ext cx="640080" cy="640080"/>
          </a:xfrm>
        </p:spPr>
        <p:txBody>
          <a:bodyPr>
            <a:normAutofit/>
          </a:bodyPr>
          <a:lstStyle>
            <a:lvl1pPr>
              <a:defRPr sz="800">
                <a:solidFill>
                  <a:schemeClr val="bg1"/>
                </a:solidFill>
              </a:defRPr>
            </a:lvl1pPr>
          </a:lstStyle>
          <a:p>
            <a:endParaRPr lang="en-US" dirty="0"/>
          </a:p>
        </p:txBody>
      </p:sp>
      <p:sp>
        <p:nvSpPr>
          <p:cNvPr id="9" name="Text Placeholder 10">
            <a:extLst>
              <a:ext uri="{FF2B5EF4-FFF2-40B4-BE49-F238E27FC236}">
                <a16:creationId xmlns:a16="http://schemas.microsoft.com/office/drawing/2014/main" id="{AA3891B1-94AB-6C02-FBFA-63FF25217D3C}"/>
              </a:ext>
            </a:extLst>
          </p:cNvPr>
          <p:cNvSpPr>
            <a:spLocks noGrp="1"/>
          </p:cNvSpPr>
          <p:nvPr>
            <p:ph type="body" sz="quarter" idx="35" hasCustomPrompt="1"/>
          </p:nvPr>
        </p:nvSpPr>
        <p:spPr>
          <a:xfrm>
            <a:off x="1421697"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0" name="Text Placeholder 32">
            <a:extLst>
              <a:ext uri="{FF2B5EF4-FFF2-40B4-BE49-F238E27FC236}">
                <a16:creationId xmlns:a16="http://schemas.microsoft.com/office/drawing/2014/main" id="{A5670F8E-0D84-B345-D105-12D946A89DFB}"/>
              </a:ext>
            </a:extLst>
          </p:cNvPr>
          <p:cNvSpPr>
            <a:spLocks noGrp="1"/>
          </p:cNvSpPr>
          <p:nvPr>
            <p:ph type="body" sz="quarter" idx="36" hasCustomPrompt="1"/>
          </p:nvPr>
        </p:nvSpPr>
        <p:spPr>
          <a:xfrm>
            <a:off x="1421697"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1" name="Picture Placeholder 22">
            <a:extLst>
              <a:ext uri="{FF2B5EF4-FFF2-40B4-BE49-F238E27FC236}">
                <a16:creationId xmlns:a16="http://schemas.microsoft.com/office/drawing/2014/main" id="{77410273-C26B-B115-DBCB-EC2A64D900B3}"/>
              </a:ext>
            </a:extLst>
          </p:cNvPr>
          <p:cNvSpPr>
            <a:spLocks noGrp="1"/>
          </p:cNvSpPr>
          <p:nvPr>
            <p:ph type="pic" sz="quarter" idx="37"/>
          </p:nvPr>
        </p:nvSpPr>
        <p:spPr>
          <a:xfrm>
            <a:off x="666205" y="2373225"/>
            <a:ext cx="640080" cy="64008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2ABF9B8-C739-BE3F-B72E-18D8AD55DD7A}"/>
              </a:ext>
            </a:extLst>
          </p:cNvPr>
          <p:cNvSpPr>
            <a:spLocks noGrp="1"/>
          </p:cNvSpPr>
          <p:nvPr>
            <p:ph type="body" sz="quarter" idx="38" hasCustomPrompt="1"/>
          </p:nvPr>
        </p:nvSpPr>
        <p:spPr>
          <a:xfrm>
            <a:off x="1412989"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96C6B67E-69A3-8C0F-43E0-EB01094D95F5}"/>
              </a:ext>
            </a:extLst>
          </p:cNvPr>
          <p:cNvSpPr>
            <a:spLocks noGrp="1"/>
          </p:cNvSpPr>
          <p:nvPr>
            <p:ph type="body" sz="quarter" idx="39" hasCustomPrompt="1"/>
          </p:nvPr>
        </p:nvSpPr>
        <p:spPr>
          <a:xfrm>
            <a:off x="1412989"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4" name="Picture Placeholder 22">
            <a:extLst>
              <a:ext uri="{FF2B5EF4-FFF2-40B4-BE49-F238E27FC236}">
                <a16:creationId xmlns:a16="http://schemas.microsoft.com/office/drawing/2014/main" id="{9B9F2D13-CB1B-C22B-11A3-27B137932EEE}"/>
              </a:ext>
            </a:extLst>
          </p:cNvPr>
          <p:cNvSpPr>
            <a:spLocks noGrp="1"/>
          </p:cNvSpPr>
          <p:nvPr>
            <p:ph type="pic" sz="quarter" idx="40"/>
          </p:nvPr>
        </p:nvSpPr>
        <p:spPr>
          <a:xfrm>
            <a:off x="657497" y="3435671"/>
            <a:ext cx="640080" cy="64008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6FAD6572-F10F-A933-8BFE-E62EDD620EAC}"/>
              </a:ext>
            </a:extLst>
          </p:cNvPr>
          <p:cNvSpPr>
            <a:spLocks noGrp="1"/>
          </p:cNvSpPr>
          <p:nvPr>
            <p:ph type="body" sz="quarter" idx="41" hasCustomPrompt="1"/>
          </p:nvPr>
        </p:nvSpPr>
        <p:spPr>
          <a:xfrm>
            <a:off x="1404281"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16" name="Text Placeholder 32">
            <a:extLst>
              <a:ext uri="{FF2B5EF4-FFF2-40B4-BE49-F238E27FC236}">
                <a16:creationId xmlns:a16="http://schemas.microsoft.com/office/drawing/2014/main" id="{38964767-8A1B-0400-F305-0D322AC60141}"/>
              </a:ext>
            </a:extLst>
          </p:cNvPr>
          <p:cNvSpPr>
            <a:spLocks noGrp="1"/>
          </p:cNvSpPr>
          <p:nvPr>
            <p:ph type="body" sz="quarter" idx="42" hasCustomPrompt="1"/>
          </p:nvPr>
        </p:nvSpPr>
        <p:spPr>
          <a:xfrm>
            <a:off x="1404281"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7" name="Picture Placeholder 22">
            <a:extLst>
              <a:ext uri="{FF2B5EF4-FFF2-40B4-BE49-F238E27FC236}">
                <a16:creationId xmlns:a16="http://schemas.microsoft.com/office/drawing/2014/main" id="{D3890C82-3223-A19D-C0FD-E8FDA055C3E9}"/>
              </a:ext>
            </a:extLst>
          </p:cNvPr>
          <p:cNvSpPr>
            <a:spLocks noGrp="1"/>
          </p:cNvSpPr>
          <p:nvPr>
            <p:ph type="pic" sz="quarter" idx="43"/>
          </p:nvPr>
        </p:nvSpPr>
        <p:spPr>
          <a:xfrm>
            <a:off x="648789" y="4506825"/>
            <a:ext cx="640080" cy="640080"/>
          </a:xfrm>
        </p:spPr>
        <p:txBody>
          <a:bodyPr>
            <a:normAutofit/>
          </a:bodyPr>
          <a:lstStyle>
            <a:lvl1pPr>
              <a:defRPr sz="800">
                <a:solidFill>
                  <a:schemeClr val="bg1"/>
                </a:solidFill>
              </a:defRPr>
            </a:lvl1pPr>
          </a:lstStyle>
          <a:p>
            <a:endParaRPr lang="en-US" dirty="0"/>
          </a:p>
        </p:txBody>
      </p:sp>
      <p:sp>
        <p:nvSpPr>
          <p:cNvPr id="18" name="Text Placeholder 10">
            <a:extLst>
              <a:ext uri="{FF2B5EF4-FFF2-40B4-BE49-F238E27FC236}">
                <a16:creationId xmlns:a16="http://schemas.microsoft.com/office/drawing/2014/main" id="{1F33F770-E0DA-C6ED-DCA5-B3511BE00440}"/>
              </a:ext>
            </a:extLst>
          </p:cNvPr>
          <p:cNvSpPr>
            <a:spLocks noGrp="1"/>
          </p:cNvSpPr>
          <p:nvPr>
            <p:ph type="body" sz="quarter" idx="44" hasCustomPrompt="1"/>
          </p:nvPr>
        </p:nvSpPr>
        <p:spPr>
          <a:xfrm>
            <a:off x="1386863" y="5577980"/>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19" name="Text Placeholder 32">
            <a:extLst>
              <a:ext uri="{FF2B5EF4-FFF2-40B4-BE49-F238E27FC236}">
                <a16:creationId xmlns:a16="http://schemas.microsoft.com/office/drawing/2014/main" id="{81F863A8-FA8F-EEF1-69E4-418AF067E965}"/>
              </a:ext>
            </a:extLst>
          </p:cNvPr>
          <p:cNvSpPr>
            <a:spLocks noGrp="1"/>
          </p:cNvSpPr>
          <p:nvPr>
            <p:ph type="body" sz="quarter" idx="45" hasCustomPrompt="1"/>
          </p:nvPr>
        </p:nvSpPr>
        <p:spPr>
          <a:xfrm>
            <a:off x="1386863" y="5871028"/>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0" name="Picture Placeholder 22">
            <a:extLst>
              <a:ext uri="{FF2B5EF4-FFF2-40B4-BE49-F238E27FC236}">
                <a16:creationId xmlns:a16="http://schemas.microsoft.com/office/drawing/2014/main" id="{771EE0B2-1DA8-99F4-977B-A69673F3C766}"/>
              </a:ext>
            </a:extLst>
          </p:cNvPr>
          <p:cNvSpPr>
            <a:spLocks noGrp="1"/>
          </p:cNvSpPr>
          <p:nvPr>
            <p:ph type="pic" sz="quarter" idx="46"/>
          </p:nvPr>
        </p:nvSpPr>
        <p:spPr>
          <a:xfrm>
            <a:off x="631371" y="5577980"/>
            <a:ext cx="640080" cy="640080"/>
          </a:xfrm>
        </p:spPr>
        <p:txBody>
          <a:bodyPr>
            <a:normAutofit/>
          </a:bodyPr>
          <a:lstStyle>
            <a:lvl1pPr>
              <a:defRPr sz="800">
                <a:solidFill>
                  <a:schemeClr val="bg1"/>
                </a:solidFill>
              </a:defRPr>
            </a:lvl1pPr>
          </a:lstStyle>
          <a:p>
            <a:endParaRPr lang="en-US" dirty="0"/>
          </a:p>
        </p:txBody>
      </p:sp>
      <p:sp>
        <p:nvSpPr>
          <p:cNvPr id="21" name="Text Placeholder 10">
            <a:extLst>
              <a:ext uri="{FF2B5EF4-FFF2-40B4-BE49-F238E27FC236}">
                <a16:creationId xmlns:a16="http://schemas.microsoft.com/office/drawing/2014/main" id="{698BA04C-45CF-2CB6-0D21-3A357DE2EE93}"/>
              </a:ext>
            </a:extLst>
          </p:cNvPr>
          <p:cNvSpPr>
            <a:spLocks noGrp="1"/>
          </p:cNvSpPr>
          <p:nvPr>
            <p:ph type="body" sz="quarter" idx="47" hasCustomPrompt="1"/>
          </p:nvPr>
        </p:nvSpPr>
        <p:spPr>
          <a:xfrm>
            <a:off x="7326109"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22" name="Text Placeholder 32">
            <a:extLst>
              <a:ext uri="{FF2B5EF4-FFF2-40B4-BE49-F238E27FC236}">
                <a16:creationId xmlns:a16="http://schemas.microsoft.com/office/drawing/2014/main" id="{8518F8B9-1AE5-50A9-2F2A-7E3AA83A051D}"/>
              </a:ext>
            </a:extLst>
          </p:cNvPr>
          <p:cNvSpPr>
            <a:spLocks noGrp="1"/>
          </p:cNvSpPr>
          <p:nvPr>
            <p:ph type="body" sz="quarter" idx="48" hasCustomPrompt="1"/>
          </p:nvPr>
        </p:nvSpPr>
        <p:spPr>
          <a:xfrm>
            <a:off x="7326109"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3" name="Picture Placeholder 22">
            <a:extLst>
              <a:ext uri="{FF2B5EF4-FFF2-40B4-BE49-F238E27FC236}">
                <a16:creationId xmlns:a16="http://schemas.microsoft.com/office/drawing/2014/main" id="{FA187804-B0D8-AA59-4C84-3A22CFC726CA}"/>
              </a:ext>
            </a:extLst>
          </p:cNvPr>
          <p:cNvSpPr>
            <a:spLocks noGrp="1"/>
          </p:cNvSpPr>
          <p:nvPr>
            <p:ph type="pic" sz="quarter" idx="49"/>
          </p:nvPr>
        </p:nvSpPr>
        <p:spPr>
          <a:xfrm>
            <a:off x="6570617" y="1302071"/>
            <a:ext cx="640080" cy="640080"/>
          </a:xfrm>
        </p:spPr>
        <p:txBody>
          <a:bodyPr>
            <a:normAutofit/>
          </a:bodyPr>
          <a:lstStyle>
            <a:lvl1pPr>
              <a:defRPr sz="800">
                <a:solidFill>
                  <a:schemeClr val="bg1"/>
                </a:solidFill>
              </a:defRPr>
            </a:lvl1pPr>
          </a:lstStyle>
          <a:p>
            <a:endParaRPr lang="en-US" dirty="0"/>
          </a:p>
        </p:txBody>
      </p:sp>
      <p:sp>
        <p:nvSpPr>
          <p:cNvPr id="24" name="Text Placeholder 10">
            <a:extLst>
              <a:ext uri="{FF2B5EF4-FFF2-40B4-BE49-F238E27FC236}">
                <a16:creationId xmlns:a16="http://schemas.microsoft.com/office/drawing/2014/main" id="{F17B36F5-F036-3D9B-0D73-1700BFA1E9D0}"/>
              </a:ext>
            </a:extLst>
          </p:cNvPr>
          <p:cNvSpPr>
            <a:spLocks noGrp="1"/>
          </p:cNvSpPr>
          <p:nvPr>
            <p:ph type="body" sz="quarter" idx="50" hasCustomPrompt="1"/>
          </p:nvPr>
        </p:nvSpPr>
        <p:spPr>
          <a:xfrm>
            <a:off x="7308692"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7</a:t>
            </a:r>
          </a:p>
        </p:txBody>
      </p:sp>
      <p:sp>
        <p:nvSpPr>
          <p:cNvPr id="25" name="Text Placeholder 32">
            <a:extLst>
              <a:ext uri="{FF2B5EF4-FFF2-40B4-BE49-F238E27FC236}">
                <a16:creationId xmlns:a16="http://schemas.microsoft.com/office/drawing/2014/main" id="{3F55F2B4-AB43-FE32-5B73-2835A7DAA6E6}"/>
              </a:ext>
            </a:extLst>
          </p:cNvPr>
          <p:cNvSpPr>
            <a:spLocks noGrp="1"/>
          </p:cNvSpPr>
          <p:nvPr>
            <p:ph type="body" sz="quarter" idx="51" hasCustomPrompt="1"/>
          </p:nvPr>
        </p:nvSpPr>
        <p:spPr>
          <a:xfrm>
            <a:off x="7308692"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6" name="Picture Placeholder 22">
            <a:extLst>
              <a:ext uri="{FF2B5EF4-FFF2-40B4-BE49-F238E27FC236}">
                <a16:creationId xmlns:a16="http://schemas.microsoft.com/office/drawing/2014/main" id="{DE859EB6-D5AF-117E-DD0E-185333671283}"/>
              </a:ext>
            </a:extLst>
          </p:cNvPr>
          <p:cNvSpPr>
            <a:spLocks noGrp="1"/>
          </p:cNvSpPr>
          <p:nvPr>
            <p:ph type="pic" sz="quarter" idx="52"/>
          </p:nvPr>
        </p:nvSpPr>
        <p:spPr>
          <a:xfrm>
            <a:off x="6553200" y="2373225"/>
            <a:ext cx="640080" cy="640080"/>
          </a:xfrm>
        </p:spPr>
        <p:txBody>
          <a:bodyPr>
            <a:normAutofit/>
          </a:bodyPr>
          <a:lstStyle>
            <a:lvl1pPr>
              <a:defRPr sz="800">
                <a:solidFill>
                  <a:schemeClr val="bg1"/>
                </a:solidFill>
              </a:defRPr>
            </a:lvl1pPr>
          </a:lstStyle>
          <a:p>
            <a:endParaRPr lang="en-US" dirty="0"/>
          </a:p>
        </p:txBody>
      </p:sp>
      <p:sp>
        <p:nvSpPr>
          <p:cNvPr id="27" name="Text Placeholder 10">
            <a:extLst>
              <a:ext uri="{FF2B5EF4-FFF2-40B4-BE49-F238E27FC236}">
                <a16:creationId xmlns:a16="http://schemas.microsoft.com/office/drawing/2014/main" id="{10F2E9D7-E077-658B-91BD-1149BD29B4CB}"/>
              </a:ext>
            </a:extLst>
          </p:cNvPr>
          <p:cNvSpPr>
            <a:spLocks noGrp="1"/>
          </p:cNvSpPr>
          <p:nvPr>
            <p:ph type="body" sz="quarter" idx="53" hasCustomPrompt="1"/>
          </p:nvPr>
        </p:nvSpPr>
        <p:spPr>
          <a:xfrm>
            <a:off x="7299984"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8</a:t>
            </a:r>
          </a:p>
        </p:txBody>
      </p:sp>
      <p:sp>
        <p:nvSpPr>
          <p:cNvPr id="28" name="Text Placeholder 32">
            <a:extLst>
              <a:ext uri="{FF2B5EF4-FFF2-40B4-BE49-F238E27FC236}">
                <a16:creationId xmlns:a16="http://schemas.microsoft.com/office/drawing/2014/main" id="{8AFB4832-AD22-0B6F-3199-164C70BD1B50}"/>
              </a:ext>
            </a:extLst>
          </p:cNvPr>
          <p:cNvSpPr>
            <a:spLocks noGrp="1"/>
          </p:cNvSpPr>
          <p:nvPr>
            <p:ph type="body" sz="quarter" idx="54" hasCustomPrompt="1"/>
          </p:nvPr>
        </p:nvSpPr>
        <p:spPr>
          <a:xfrm>
            <a:off x="7299984"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9" name="Picture Placeholder 22">
            <a:extLst>
              <a:ext uri="{FF2B5EF4-FFF2-40B4-BE49-F238E27FC236}">
                <a16:creationId xmlns:a16="http://schemas.microsoft.com/office/drawing/2014/main" id="{432F383C-4EF2-1069-94CF-B39C90B9B579}"/>
              </a:ext>
            </a:extLst>
          </p:cNvPr>
          <p:cNvSpPr>
            <a:spLocks noGrp="1"/>
          </p:cNvSpPr>
          <p:nvPr>
            <p:ph type="pic" sz="quarter" idx="55"/>
          </p:nvPr>
        </p:nvSpPr>
        <p:spPr>
          <a:xfrm>
            <a:off x="6544492" y="3435671"/>
            <a:ext cx="640080" cy="640080"/>
          </a:xfrm>
        </p:spPr>
        <p:txBody>
          <a:bodyPr>
            <a:normAutofit/>
          </a:bodyPr>
          <a:lstStyle>
            <a:lvl1pPr>
              <a:defRPr sz="800">
                <a:solidFill>
                  <a:schemeClr val="bg1"/>
                </a:solidFill>
              </a:defRPr>
            </a:lvl1pPr>
          </a:lstStyle>
          <a:p>
            <a:endParaRPr lang="en-US" dirty="0"/>
          </a:p>
        </p:txBody>
      </p:sp>
      <p:sp>
        <p:nvSpPr>
          <p:cNvPr id="30" name="Text Placeholder 10">
            <a:extLst>
              <a:ext uri="{FF2B5EF4-FFF2-40B4-BE49-F238E27FC236}">
                <a16:creationId xmlns:a16="http://schemas.microsoft.com/office/drawing/2014/main" id="{5971525A-F9AD-AE99-E53B-DF59DAE1C9FD}"/>
              </a:ext>
            </a:extLst>
          </p:cNvPr>
          <p:cNvSpPr>
            <a:spLocks noGrp="1"/>
          </p:cNvSpPr>
          <p:nvPr>
            <p:ph type="body" sz="quarter" idx="56" hasCustomPrompt="1"/>
          </p:nvPr>
        </p:nvSpPr>
        <p:spPr>
          <a:xfrm>
            <a:off x="7291276"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9</a:t>
            </a:r>
          </a:p>
        </p:txBody>
      </p:sp>
      <p:sp>
        <p:nvSpPr>
          <p:cNvPr id="31" name="Text Placeholder 32">
            <a:extLst>
              <a:ext uri="{FF2B5EF4-FFF2-40B4-BE49-F238E27FC236}">
                <a16:creationId xmlns:a16="http://schemas.microsoft.com/office/drawing/2014/main" id="{F837F834-6936-17E7-A7F5-37FAEF69F06A}"/>
              </a:ext>
            </a:extLst>
          </p:cNvPr>
          <p:cNvSpPr>
            <a:spLocks noGrp="1"/>
          </p:cNvSpPr>
          <p:nvPr>
            <p:ph type="body" sz="quarter" idx="57" hasCustomPrompt="1"/>
          </p:nvPr>
        </p:nvSpPr>
        <p:spPr>
          <a:xfrm>
            <a:off x="7291276"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2" name="Picture Placeholder 22">
            <a:extLst>
              <a:ext uri="{FF2B5EF4-FFF2-40B4-BE49-F238E27FC236}">
                <a16:creationId xmlns:a16="http://schemas.microsoft.com/office/drawing/2014/main" id="{36D0EB9C-A8D8-79FE-F915-EEAB7415A0BB}"/>
              </a:ext>
            </a:extLst>
          </p:cNvPr>
          <p:cNvSpPr>
            <a:spLocks noGrp="1"/>
          </p:cNvSpPr>
          <p:nvPr>
            <p:ph type="pic" sz="quarter" idx="58"/>
          </p:nvPr>
        </p:nvSpPr>
        <p:spPr>
          <a:xfrm>
            <a:off x="6535784" y="4506825"/>
            <a:ext cx="640080" cy="640080"/>
          </a:xfrm>
        </p:spPr>
        <p:txBody>
          <a:bodyPr>
            <a:normAutofit/>
          </a:bodyPr>
          <a:lstStyle>
            <a:lvl1pPr>
              <a:defRPr sz="800">
                <a:solidFill>
                  <a:schemeClr val="bg1"/>
                </a:solidFill>
              </a:defRPr>
            </a:lvl1pPr>
          </a:lstStyle>
          <a:p>
            <a:endParaRPr lang="en-US" dirty="0"/>
          </a:p>
        </p:txBody>
      </p:sp>
      <p:sp>
        <p:nvSpPr>
          <p:cNvPr id="33" name="Text Placeholder 10">
            <a:extLst>
              <a:ext uri="{FF2B5EF4-FFF2-40B4-BE49-F238E27FC236}">
                <a16:creationId xmlns:a16="http://schemas.microsoft.com/office/drawing/2014/main" id="{97504DE4-3D81-677E-89B8-D2B569680487}"/>
              </a:ext>
            </a:extLst>
          </p:cNvPr>
          <p:cNvSpPr>
            <a:spLocks noGrp="1"/>
          </p:cNvSpPr>
          <p:nvPr>
            <p:ph type="body" sz="quarter" idx="59" hasCustomPrompt="1"/>
          </p:nvPr>
        </p:nvSpPr>
        <p:spPr>
          <a:xfrm>
            <a:off x="7273858" y="5577980"/>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10</a:t>
            </a:r>
          </a:p>
        </p:txBody>
      </p:sp>
      <p:sp>
        <p:nvSpPr>
          <p:cNvPr id="34" name="Text Placeholder 32">
            <a:extLst>
              <a:ext uri="{FF2B5EF4-FFF2-40B4-BE49-F238E27FC236}">
                <a16:creationId xmlns:a16="http://schemas.microsoft.com/office/drawing/2014/main" id="{082186A6-88D0-2CB0-576F-21F9F0C8A23E}"/>
              </a:ext>
            </a:extLst>
          </p:cNvPr>
          <p:cNvSpPr>
            <a:spLocks noGrp="1"/>
          </p:cNvSpPr>
          <p:nvPr>
            <p:ph type="body" sz="quarter" idx="60" hasCustomPrompt="1"/>
          </p:nvPr>
        </p:nvSpPr>
        <p:spPr>
          <a:xfrm>
            <a:off x="7273858" y="5871028"/>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5" name="Picture Placeholder 22">
            <a:extLst>
              <a:ext uri="{FF2B5EF4-FFF2-40B4-BE49-F238E27FC236}">
                <a16:creationId xmlns:a16="http://schemas.microsoft.com/office/drawing/2014/main" id="{DE8FD867-2CF7-0A31-C5B7-AFBB276E3616}"/>
              </a:ext>
            </a:extLst>
          </p:cNvPr>
          <p:cNvSpPr>
            <a:spLocks noGrp="1"/>
          </p:cNvSpPr>
          <p:nvPr>
            <p:ph type="pic" sz="quarter" idx="61"/>
          </p:nvPr>
        </p:nvSpPr>
        <p:spPr>
          <a:xfrm>
            <a:off x="6518366" y="5577980"/>
            <a:ext cx="640080" cy="640080"/>
          </a:xfrm>
        </p:spPr>
        <p:txBody>
          <a:bodyPr>
            <a:normAutofit/>
          </a:bodyPr>
          <a:lstStyle>
            <a:lvl1pPr>
              <a:defRPr sz="800">
                <a:solidFill>
                  <a:schemeClr val="bg1"/>
                </a:solidFill>
              </a:defRPr>
            </a:lvl1pPr>
          </a:lstStyle>
          <a:p>
            <a:endParaRPr lang="en-US" dirty="0"/>
          </a:p>
        </p:txBody>
      </p:sp>
      <p:sp>
        <p:nvSpPr>
          <p:cNvPr id="6" name="Title 1">
            <a:extLst>
              <a:ext uri="{FF2B5EF4-FFF2-40B4-BE49-F238E27FC236}">
                <a16:creationId xmlns:a16="http://schemas.microsoft.com/office/drawing/2014/main" id="{F77B8126-C440-A4FA-90AA-7EC25A67B076}"/>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ROI icon slide</a:t>
            </a:r>
          </a:p>
        </p:txBody>
      </p:sp>
    </p:spTree>
    <p:extLst>
      <p:ext uri="{BB962C8B-B14F-4D97-AF65-F5344CB8AC3E}">
        <p14:creationId xmlns:p14="http://schemas.microsoft.com/office/powerpoint/2010/main" val="46184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Section Title ">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767509"/>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717128"/>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684572"/>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17" name="Picture 42">
            <a:extLst>
              <a:ext uri="{FF2B5EF4-FFF2-40B4-BE49-F238E27FC236}">
                <a16:creationId xmlns:a16="http://schemas.microsoft.com/office/drawing/2014/main" id="{D7CB7FEA-7E08-3484-8DB2-7E30A7DC2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779597" y="877824"/>
            <a:ext cx="2632807" cy="698500"/>
          </a:xfrm>
          <a:prstGeom prst="rect">
            <a:avLst/>
          </a:prstGeom>
        </p:spPr>
      </p:pic>
    </p:spTree>
    <p:extLst>
      <p:ext uri="{BB962C8B-B14F-4D97-AF65-F5344CB8AC3E}">
        <p14:creationId xmlns:p14="http://schemas.microsoft.com/office/powerpoint/2010/main" val="103097008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ROI Slide with Icon DarkBlue">
    <p:bg>
      <p:bgRef idx="1001">
        <a:schemeClr val="bg2"/>
      </p:bgRef>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5A592C3-47BF-33FB-7501-471EC935AE0B}"/>
              </a:ext>
            </a:extLst>
          </p:cNvPr>
          <p:cNvSpPr>
            <a:spLocks noGrp="1"/>
          </p:cNvSpPr>
          <p:nvPr>
            <p:ph type="body" sz="quarter" idx="24" hasCustomPrompt="1"/>
          </p:nvPr>
        </p:nvSpPr>
        <p:spPr>
          <a:xfrm>
            <a:off x="1439114"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3" name="Text Placeholder 32">
            <a:extLst>
              <a:ext uri="{FF2B5EF4-FFF2-40B4-BE49-F238E27FC236}">
                <a16:creationId xmlns:a16="http://schemas.microsoft.com/office/drawing/2014/main" id="{D6EFFC19-2BFD-F935-CBF2-558531673AC2}"/>
              </a:ext>
            </a:extLst>
          </p:cNvPr>
          <p:cNvSpPr>
            <a:spLocks noGrp="1"/>
          </p:cNvSpPr>
          <p:nvPr>
            <p:ph type="body" sz="quarter" idx="25" hasCustomPrompt="1"/>
          </p:nvPr>
        </p:nvSpPr>
        <p:spPr>
          <a:xfrm>
            <a:off x="1439114"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to effectively communicate the MadCap value-based ROI.</a:t>
            </a:r>
          </a:p>
        </p:txBody>
      </p:sp>
      <p:sp>
        <p:nvSpPr>
          <p:cNvPr id="4" name="Picture Placeholder 22">
            <a:extLst>
              <a:ext uri="{FF2B5EF4-FFF2-40B4-BE49-F238E27FC236}">
                <a16:creationId xmlns:a16="http://schemas.microsoft.com/office/drawing/2014/main" id="{C3D237FB-A7D6-EDB8-F17E-9AB403F553FD}"/>
              </a:ext>
            </a:extLst>
          </p:cNvPr>
          <p:cNvSpPr>
            <a:spLocks noGrp="1"/>
          </p:cNvSpPr>
          <p:nvPr>
            <p:ph type="pic" sz="quarter" idx="34"/>
          </p:nvPr>
        </p:nvSpPr>
        <p:spPr>
          <a:xfrm>
            <a:off x="683622" y="1302071"/>
            <a:ext cx="640080" cy="640080"/>
          </a:xfrm>
        </p:spPr>
        <p:txBody>
          <a:bodyPr>
            <a:normAutofit/>
          </a:bodyPr>
          <a:lstStyle>
            <a:lvl1pPr>
              <a:defRPr sz="800">
                <a:noFill/>
              </a:defRPr>
            </a:lvl1pPr>
          </a:lstStyle>
          <a:p>
            <a:endParaRPr lang="en-US" dirty="0"/>
          </a:p>
        </p:txBody>
      </p:sp>
      <p:sp>
        <p:nvSpPr>
          <p:cNvPr id="9" name="Text Placeholder 10">
            <a:extLst>
              <a:ext uri="{FF2B5EF4-FFF2-40B4-BE49-F238E27FC236}">
                <a16:creationId xmlns:a16="http://schemas.microsoft.com/office/drawing/2014/main" id="{AA3891B1-94AB-6C02-FBFA-63FF25217D3C}"/>
              </a:ext>
            </a:extLst>
          </p:cNvPr>
          <p:cNvSpPr>
            <a:spLocks noGrp="1"/>
          </p:cNvSpPr>
          <p:nvPr>
            <p:ph type="body" sz="quarter" idx="35" hasCustomPrompt="1"/>
          </p:nvPr>
        </p:nvSpPr>
        <p:spPr>
          <a:xfrm>
            <a:off x="1421697"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0" name="Text Placeholder 32">
            <a:extLst>
              <a:ext uri="{FF2B5EF4-FFF2-40B4-BE49-F238E27FC236}">
                <a16:creationId xmlns:a16="http://schemas.microsoft.com/office/drawing/2014/main" id="{A5670F8E-0D84-B345-D105-12D946A89DFB}"/>
              </a:ext>
            </a:extLst>
          </p:cNvPr>
          <p:cNvSpPr>
            <a:spLocks noGrp="1"/>
          </p:cNvSpPr>
          <p:nvPr>
            <p:ph type="body" sz="quarter" idx="36" hasCustomPrompt="1"/>
          </p:nvPr>
        </p:nvSpPr>
        <p:spPr>
          <a:xfrm>
            <a:off x="1421697"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Don’t need to use all 10 text boxes. Delete it! You can do it!</a:t>
            </a:r>
          </a:p>
        </p:txBody>
      </p:sp>
      <p:sp>
        <p:nvSpPr>
          <p:cNvPr id="11" name="Picture Placeholder 22">
            <a:extLst>
              <a:ext uri="{FF2B5EF4-FFF2-40B4-BE49-F238E27FC236}">
                <a16:creationId xmlns:a16="http://schemas.microsoft.com/office/drawing/2014/main" id="{77410273-C26B-B115-DBCB-EC2A64D900B3}"/>
              </a:ext>
            </a:extLst>
          </p:cNvPr>
          <p:cNvSpPr>
            <a:spLocks noGrp="1"/>
          </p:cNvSpPr>
          <p:nvPr>
            <p:ph type="pic" sz="quarter" idx="37"/>
          </p:nvPr>
        </p:nvSpPr>
        <p:spPr>
          <a:xfrm>
            <a:off x="666205" y="2373225"/>
            <a:ext cx="640080" cy="640080"/>
          </a:xfrm>
        </p:spPr>
        <p:txBody>
          <a:bodyPr>
            <a:normAutofit/>
          </a:bodyPr>
          <a:lstStyle>
            <a:lvl1pPr>
              <a:defRPr sz="800">
                <a:noFill/>
              </a:defRPr>
            </a:lvl1pPr>
          </a:lstStyle>
          <a:p>
            <a:endParaRPr lang="en-US" dirty="0"/>
          </a:p>
        </p:txBody>
      </p:sp>
      <p:sp>
        <p:nvSpPr>
          <p:cNvPr id="12" name="Text Placeholder 10">
            <a:extLst>
              <a:ext uri="{FF2B5EF4-FFF2-40B4-BE49-F238E27FC236}">
                <a16:creationId xmlns:a16="http://schemas.microsoft.com/office/drawing/2014/main" id="{82ABF9B8-C739-BE3F-B72E-18D8AD55DD7A}"/>
              </a:ext>
            </a:extLst>
          </p:cNvPr>
          <p:cNvSpPr>
            <a:spLocks noGrp="1"/>
          </p:cNvSpPr>
          <p:nvPr>
            <p:ph type="body" sz="quarter" idx="38" hasCustomPrompt="1"/>
          </p:nvPr>
        </p:nvSpPr>
        <p:spPr>
          <a:xfrm>
            <a:off x="1412989"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96C6B67E-69A3-8C0F-43E0-EB01094D95F5}"/>
              </a:ext>
            </a:extLst>
          </p:cNvPr>
          <p:cNvSpPr>
            <a:spLocks noGrp="1"/>
          </p:cNvSpPr>
          <p:nvPr>
            <p:ph type="body" sz="quarter" idx="39" hasCustomPrompt="1"/>
          </p:nvPr>
        </p:nvSpPr>
        <p:spPr>
          <a:xfrm>
            <a:off x="1412989"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has a specific subfolder with ROI icons.</a:t>
            </a:r>
          </a:p>
        </p:txBody>
      </p:sp>
      <p:sp>
        <p:nvSpPr>
          <p:cNvPr id="14" name="Picture Placeholder 22">
            <a:extLst>
              <a:ext uri="{FF2B5EF4-FFF2-40B4-BE49-F238E27FC236}">
                <a16:creationId xmlns:a16="http://schemas.microsoft.com/office/drawing/2014/main" id="{9B9F2D13-CB1B-C22B-11A3-27B137932EEE}"/>
              </a:ext>
            </a:extLst>
          </p:cNvPr>
          <p:cNvSpPr>
            <a:spLocks noGrp="1"/>
          </p:cNvSpPr>
          <p:nvPr>
            <p:ph type="pic" sz="quarter" idx="40"/>
          </p:nvPr>
        </p:nvSpPr>
        <p:spPr>
          <a:xfrm>
            <a:off x="657497" y="3435671"/>
            <a:ext cx="640080" cy="640080"/>
          </a:xfrm>
        </p:spPr>
        <p:txBody>
          <a:bodyPr>
            <a:normAutofit/>
          </a:bodyPr>
          <a:lstStyle>
            <a:lvl1pPr>
              <a:defRPr sz="800">
                <a:noFill/>
              </a:defRPr>
            </a:lvl1pPr>
          </a:lstStyle>
          <a:p>
            <a:endParaRPr lang="en-US" dirty="0"/>
          </a:p>
        </p:txBody>
      </p:sp>
      <p:sp>
        <p:nvSpPr>
          <p:cNvPr id="15" name="Text Placeholder 10">
            <a:extLst>
              <a:ext uri="{FF2B5EF4-FFF2-40B4-BE49-F238E27FC236}">
                <a16:creationId xmlns:a16="http://schemas.microsoft.com/office/drawing/2014/main" id="{6FAD6572-F10F-A933-8BFE-E62EDD620EAC}"/>
              </a:ext>
            </a:extLst>
          </p:cNvPr>
          <p:cNvSpPr>
            <a:spLocks noGrp="1"/>
          </p:cNvSpPr>
          <p:nvPr>
            <p:ph type="body" sz="quarter" idx="41" hasCustomPrompt="1"/>
          </p:nvPr>
        </p:nvSpPr>
        <p:spPr>
          <a:xfrm>
            <a:off x="1404281"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16" name="Text Placeholder 32">
            <a:extLst>
              <a:ext uri="{FF2B5EF4-FFF2-40B4-BE49-F238E27FC236}">
                <a16:creationId xmlns:a16="http://schemas.microsoft.com/office/drawing/2014/main" id="{38964767-8A1B-0400-F305-0D322AC60141}"/>
              </a:ext>
            </a:extLst>
          </p:cNvPr>
          <p:cNvSpPr>
            <a:spLocks noGrp="1"/>
          </p:cNvSpPr>
          <p:nvPr>
            <p:ph type="body" sz="quarter" idx="42" hasCustomPrompt="1"/>
          </p:nvPr>
        </p:nvSpPr>
        <p:spPr>
          <a:xfrm>
            <a:off x="1404281"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to keep the slide clean and organized. Need help?  Contact Marketing </a:t>
            </a:r>
          </a:p>
        </p:txBody>
      </p:sp>
      <p:sp>
        <p:nvSpPr>
          <p:cNvPr id="17" name="Picture Placeholder 22">
            <a:extLst>
              <a:ext uri="{FF2B5EF4-FFF2-40B4-BE49-F238E27FC236}">
                <a16:creationId xmlns:a16="http://schemas.microsoft.com/office/drawing/2014/main" id="{D3890C82-3223-A19D-C0FD-E8FDA055C3E9}"/>
              </a:ext>
            </a:extLst>
          </p:cNvPr>
          <p:cNvSpPr>
            <a:spLocks noGrp="1"/>
          </p:cNvSpPr>
          <p:nvPr>
            <p:ph type="pic" sz="quarter" idx="43"/>
          </p:nvPr>
        </p:nvSpPr>
        <p:spPr>
          <a:xfrm>
            <a:off x="648789" y="4506825"/>
            <a:ext cx="640080" cy="640080"/>
          </a:xfrm>
        </p:spPr>
        <p:txBody>
          <a:bodyPr>
            <a:normAutofit/>
          </a:bodyPr>
          <a:lstStyle>
            <a:lvl1pPr>
              <a:defRPr sz="800">
                <a:noFill/>
              </a:defRPr>
            </a:lvl1pPr>
          </a:lstStyle>
          <a:p>
            <a:endParaRPr lang="en-US" dirty="0"/>
          </a:p>
        </p:txBody>
      </p:sp>
      <p:sp>
        <p:nvSpPr>
          <p:cNvPr id="18" name="Text Placeholder 10">
            <a:extLst>
              <a:ext uri="{FF2B5EF4-FFF2-40B4-BE49-F238E27FC236}">
                <a16:creationId xmlns:a16="http://schemas.microsoft.com/office/drawing/2014/main" id="{1F33F770-E0DA-C6ED-DCA5-B3511BE00440}"/>
              </a:ext>
            </a:extLst>
          </p:cNvPr>
          <p:cNvSpPr>
            <a:spLocks noGrp="1"/>
          </p:cNvSpPr>
          <p:nvPr>
            <p:ph type="body" sz="quarter" idx="44" hasCustomPrompt="1"/>
          </p:nvPr>
        </p:nvSpPr>
        <p:spPr>
          <a:xfrm>
            <a:off x="1386863" y="5577980"/>
            <a:ext cx="3675658"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19" name="Text Placeholder 32">
            <a:extLst>
              <a:ext uri="{FF2B5EF4-FFF2-40B4-BE49-F238E27FC236}">
                <a16:creationId xmlns:a16="http://schemas.microsoft.com/office/drawing/2014/main" id="{81F863A8-FA8F-EEF1-69E4-418AF067E965}"/>
              </a:ext>
            </a:extLst>
          </p:cNvPr>
          <p:cNvSpPr>
            <a:spLocks noGrp="1"/>
          </p:cNvSpPr>
          <p:nvPr>
            <p:ph type="body" sz="quarter" idx="45" hasCustomPrompt="1"/>
          </p:nvPr>
        </p:nvSpPr>
        <p:spPr>
          <a:xfrm>
            <a:off x="1386863" y="5871028"/>
            <a:ext cx="3675658"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0" name="Picture Placeholder 22">
            <a:extLst>
              <a:ext uri="{FF2B5EF4-FFF2-40B4-BE49-F238E27FC236}">
                <a16:creationId xmlns:a16="http://schemas.microsoft.com/office/drawing/2014/main" id="{771EE0B2-1DA8-99F4-977B-A69673F3C766}"/>
              </a:ext>
            </a:extLst>
          </p:cNvPr>
          <p:cNvSpPr>
            <a:spLocks noGrp="1"/>
          </p:cNvSpPr>
          <p:nvPr>
            <p:ph type="pic" sz="quarter" idx="46"/>
          </p:nvPr>
        </p:nvSpPr>
        <p:spPr>
          <a:xfrm>
            <a:off x="631371" y="5577980"/>
            <a:ext cx="640080" cy="640080"/>
          </a:xfrm>
        </p:spPr>
        <p:txBody>
          <a:bodyPr>
            <a:normAutofit/>
          </a:bodyPr>
          <a:lstStyle>
            <a:lvl1pPr>
              <a:defRPr sz="800">
                <a:noFill/>
              </a:defRPr>
            </a:lvl1pPr>
          </a:lstStyle>
          <a:p>
            <a:endParaRPr lang="en-US" dirty="0"/>
          </a:p>
        </p:txBody>
      </p:sp>
      <p:sp>
        <p:nvSpPr>
          <p:cNvPr id="21" name="Text Placeholder 10">
            <a:extLst>
              <a:ext uri="{FF2B5EF4-FFF2-40B4-BE49-F238E27FC236}">
                <a16:creationId xmlns:a16="http://schemas.microsoft.com/office/drawing/2014/main" id="{698BA04C-45CF-2CB6-0D21-3A357DE2EE93}"/>
              </a:ext>
            </a:extLst>
          </p:cNvPr>
          <p:cNvSpPr>
            <a:spLocks noGrp="1"/>
          </p:cNvSpPr>
          <p:nvPr>
            <p:ph type="body" sz="quarter" idx="47" hasCustomPrompt="1"/>
          </p:nvPr>
        </p:nvSpPr>
        <p:spPr>
          <a:xfrm>
            <a:off x="7326109"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22" name="Text Placeholder 32">
            <a:extLst>
              <a:ext uri="{FF2B5EF4-FFF2-40B4-BE49-F238E27FC236}">
                <a16:creationId xmlns:a16="http://schemas.microsoft.com/office/drawing/2014/main" id="{8518F8B9-1AE5-50A9-2F2A-7E3AA83A051D}"/>
              </a:ext>
            </a:extLst>
          </p:cNvPr>
          <p:cNvSpPr>
            <a:spLocks noGrp="1"/>
          </p:cNvSpPr>
          <p:nvPr>
            <p:ph type="body" sz="quarter" idx="48" hasCustomPrompt="1"/>
          </p:nvPr>
        </p:nvSpPr>
        <p:spPr>
          <a:xfrm>
            <a:off x="7326109"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3" name="Picture Placeholder 22">
            <a:extLst>
              <a:ext uri="{FF2B5EF4-FFF2-40B4-BE49-F238E27FC236}">
                <a16:creationId xmlns:a16="http://schemas.microsoft.com/office/drawing/2014/main" id="{FA187804-B0D8-AA59-4C84-3A22CFC726CA}"/>
              </a:ext>
            </a:extLst>
          </p:cNvPr>
          <p:cNvSpPr>
            <a:spLocks noGrp="1"/>
          </p:cNvSpPr>
          <p:nvPr>
            <p:ph type="pic" sz="quarter" idx="49"/>
          </p:nvPr>
        </p:nvSpPr>
        <p:spPr>
          <a:xfrm>
            <a:off x="6570617" y="1302071"/>
            <a:ext cx="640080" cy="640080"/>
          </a:xfrm>
        </p:spPr>
        <p:txBody>
          <a:bodyPr>
            <a:normAutofit/>
          </a:bodyPr>
          <a:lstStyle>
            <a:lvl1pPr>
              <a:defRPr sz="800">
                <a:noFill/>
              </a:defRPr>
            </a:lvl1pPr>
          </a:lstStyle>
          <a:p>
            <a:endParaRPr lang="en-US" dirty="0"/>
          </a:p>
        </p:txBody>
      </p:sp>
      <p:sp>
        <p:nvSpPr>
          <p:cNvPr id="24" name="Text Placeholder 10">
            <a:extLst>
              <a:ext uri="{FF2B5EF4-FFF2-40B4-BE49-F238E27FC236}">
                <a16:creationId xmlns:a16="http://schemas.microsoft.com/office/drawing/2014/main" id="{F17B36F5-F036-3D9B-0D73-1700BFA1E9D0}"/>
              </a:ext>
            </a:extLst>
          </p:cNvPr>
          <p:cNvSpPr>
            <a:spLocks noGrp="1"/>
          </p:cNvSpPr>
          <p:nvPr>
            <p:ph type="body" sz="quarter" idx="50" hasCustomPrompt="1"/>
          </p:nvPr>
        </p:nvSpPr>
        <p:spPr>
          <a:xfrm>
            <a:off x="7308692"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7</a:t>
            </a:r>
          </a:p>
        </p:txBody>
      </p:sp>
      <p:sp>
        <p:nvSpPr>
          <p:cNvPr id="25" name="Text Placeholder 32">
            <a:extLst>
              <a:ext uri="{FF2B5EF4-FFF2-40B4-BE49-F238E27FC236}">
                <a16:creationId xmlns:a16="http://schemas.microsoft.com/office/drawing/2014/main" id="{3F55F2B4-AB43-FE32-5B73-2835A7DAA6E6}"/>
              </a:ext>
            </a:extLst>
          </p:cNvPr>
          <p:cNvSpPr>
            <a:spLocks noGrp="1"/>
          </p:cNvSpPr>
          <p:nvPr>
            <p:ph type="body" sz="quarter" idx="51" hasCustomPrompt="1"/>
          </p:nvPr>
        </p:nvSpPr>
        <p:spPr>
          <a:xfrm>
            <a:off x="7308692"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6" name="Picture Placeholder 22">
            <a:extLst>
              <a:ext uri="{FF2B5EF4-FFF2-40B4-BE49-F238E27FC236}">
                <a16:creationId xmlns:a16="http://schemas.microsoft.com/office/drawing/2014/main" id="{DE859EB6-D5AF-117E-DD0E-185333671283}"/>
              </a:ext>
            </a:extLst>
          </p:cNvPr>
          <p:cNvSpPr>
            <a:spLocks noGrp="1"/>
          </p:cNvSpPr>
          <p:nvPr>
            <p:ph type="pic" sz="quarter" idx="52"/>
          </p:nvPr>
        </p:nvSpPr>
        <p:spPr>
          <a:xfrm>
            <a:off x="6553200" y="2373225"/>
            <a:ext cx="640080" cy="640080"/>
          </a:xfrm>
        </p:spPr>
        <p:txBody>
          <a:bodyPr>
            <a:normAutofit/>
          </a:bodyPr>
          <a:lstStyle>
            <a:lvl1pPr>
              <a:defRPr sz="800">
                <a:noFill/>
              </a:defRPr>
            </a:lvl1pPr>
          </a:lstStyle>
          <a:p>
            <a:endParaRPr lang="en-US" dirty="0"/>
          </a:p>
        </p:txBody>
      </p:sp>
      <p:sp>
        <p:nvSpPr>
          <p:cNvPr id="27" name="Text Placeholder 10">
            <a:extLst>
              <a:ext uri="{FF2B5EF4-FFF2-40B4-BE49-F238E27FC236}">
                <a16:creationId xmlns:a16="http://schemas.microsoft.com/office/drawing/2014/main" id="{10F2E9D7-E077-658B-91BD-1149BD29B4CB}"/>
              </a:ext>
            </a:extLst>
          </p:cNvPr>
          <p:cNvSpPr>
            <a:spLocks noGrp="1"/>
          </p:cNvSpPr>
          <p:nvPr>
            <p:ph type="body" sz="quarter" idx="53" hasCustomPrompt="1"/>
          </p:nvPr>
        </p:nvSpPr>
        <p:spPr>
          <a:xfrm>
            <a:off x="7299984"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8</a:t>
            </a:r>
          </a:p>
        </p:txBody>
      </p:sp>
      <p:sp>
        <p:nvSpPr>
          <p:cNvPr id="28" name="Text Placeholder 32">
            <a:extLst>
              <a:ext uri="{FF2B5EF4-FFF2-40B4-BE49-F238E27FC236}">
                <a16:creationId xmlns:a16="http://schemas.microsoft.com/office/drawing/2014/main" id="{8AFB4832-AD22-0B6F-3199-164C70BD1B50}"/>
              </a:ext>
            </a:extLst>
          </p:cNvPr>
          <p:cNvSpPr>
            <a:spLocks noGrp="1"/>
          </p:cNvSpPr>
          <p:nvPr>
            <p:ph type="body" sz="quarter" idx="54" hasCustomPrompt="1"/>
          </p:nvPr>
        </p:nvSpPr>
        <p:spPr>
          <a:xfrm>
            <a:off x="7299984"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9" name="Picture Placeholder 22">
            <a:extLst>
              <a:ext uri="{FF2B5EF4-FFF2-40B4-BE49-F238E27FC236}">
                <a16:creationId xmlns:a16="http://schemas.microsoft.com/office/drawing/2014/main" id="{432F383C-4EF2-1069-94CF-B39C90B9B579}"/>
              </a:ext>
            </a:extLst>
          </p:cNvPr>
          <p:cNvSpPr>
            <a:spLocks noGrp="1"/>
          </p:cNvSpPr>
          <p:nvPr>
            <p:ph type="pic" sz="quarter" idx="55"/>
          </p:nvPr>
        </p:nvSpPr>
        <p:spPr>
          <a:xfrm>
            <a:off x="6544492" y="3435671"/>
            <a:ext cx="640080" cy="640080"/>
          </a:xfrm>
        </p:spPr>
        <p:txBody>
          <a:bodyPr>
            <a:normAutofit/>
          </a:bodyPr>
          <a:lstStyle>
            <a:lvl1pPr>
              <a:defRPr sz="800">
                <a:noFill/>
              </a:defRPr>
            </a:lvl1pPr>
          </a:lstStyle>
          <a:p>
            <a:endParaRPr lang="en-US" dirty="0"/>
          </a:p>
        </p:txBody>
      </p:sp>
      <p:sp>
        <p:nvSpPr>
          <p:cNvPr id="30" name="Text Placeholder 10">
            <a:extLst>
              <a:ext uri="{FF2B5EF4-FFF2-40B4-BE49-F238E27FC236}">
                <a16:creationId xmlns:a16="http://schemas.microsoft.com/office/drawing/2014/main" id="{5971525A-F9AD-AE99-E53B-DF59DAE1C9FD}"/>
              </a:ext>
            </a:extLst>
          </p:cNvPr>
          <p:cNvSpPr>
            <a:spLocks noGrp="1"/>
          </p:cNvSpPr>
          <p:nvPr>
            <p:ph type="body" sz="quarter" idx="56" hasCustomPrompt="1"/>
          </p:nvPr>
        </p:nvSpPr>
        <p:spPr>
          <a:xfrm>
            <a:off x="7291276"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9</a:t>
            </a:r>
          </a:p>
        </p:txBody>
      </p:sp>
      <p:sp>
        <p:nvSpPr>
          <p:cNvPr id="31" name="Text Placeholder 32">
            <a:extLst>
              <a:ext uri="{FF2B5EF4-FFF2-40B4-BE49-F238E27FC236}">
                <a16:creationId xmlns:a16="http://schemas.microsoft.com/office/drawing/2014/main" id="{F837F834-6936-17E7-A7F5-37FAEF69F06A}"/>
              </a:ext>
            </a:extLst>
          </p:cNvPr>
          <p:cNvSpPr>
            <a:spLocks noGrp="1"/>
          </p:cNvSpPr>
          <p:nvPr>
            <p:ph type="body" sz="quarter" idx="57" hasCustomPrompt="1"/>
          </p:nvPr>
        </p:nvSpPr>
        <p:spPr>
          <a:xfrm>
            <a:off x="7291276"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2" name="Picture Placeholder 22">
            <a:extLst>
              <a:ext uri="{FF2B5EF4-FFF2-40B4-BE49-F238E27FC236}">
                <a16:creationId xmlns:a16="http://schemas.microsoft.com/office/drawing/2014/main" id="{36D0EB9C-A8D8-79FE-F915-EEAB7415A0BB}"/>
              </a:ext>
            </a:extLst>
          </p:cNvPr>
          <p:cNvSpPr>
            <a:spLocks noGrp="1"/>
          </p:cNvSpPr>
          <p:nvPr>
            <p:ph type="pic" sz="quarter" idx="58"/>
          </p:nvPr>
        </p:nvSpPr>
        <p:spPr>
          <a:xfrm>
            <a:off x="6535784" y="4506825"/>
            <a:ext cx="640080" cy="640080"/>
          </a:xfrm>
        </p:spPr>
        <p:txBody>
          <a:bodyPr>
            <a:normAutofit/>
          </a:bodyPr>
          <a:lstStyle>
            <a:lvl1pPr>
              <a:defRPr sz="800">
                <a:noFill/>
              </a:defRPr>
            </a:lvl1pPr>
          </a:lstStyle>
          <a:p>
            <a:endParaRPr lang="en-US" dirty="0"/>
          </a:p>
        </p:txBody>
      </p:sp>
      <p:sp>
        <p:nvSpPr>
          <p:cNvPr id="33" name="Text Placeholder 10">
            <a:extLst>
              <a:ext uri="{FF2B5EF4-FFF2-40B4-BE49-F238E27FC236}">
                <a16:creationId xmlns:a16="http://schemas.microsoft.com/office/drawing/2014/main" id="{97504DE4-3D81-677E-89B8-D2B569680487}"/>
              </a:ext>
            </a:extLst>
          </p:cNvPr>
          <p:cNvSpPr>
            <a:spLocks noGrp="1"/>
          </p:cNvSpPr>
          <p:nvPr>
            <p:ph type="body" sz="quarter" idx="59" hasCustomPrompt="1"/>
          </p:nvPr>
        </p:nvSpPr>
        <p:spPr>
          <a:xfrm>
            <a:off x="7273858" y="5577980"/>
            <a:ext cx="3675658"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10</a:t>
            </a:r>
          </a:p>
        </p:txBody>
      </p:sp>
      <p:sp>
        <p:nvSpPr>
          <p:cNvPr id="34" name="Text Placeholder 32">
            <a:extLst>
              <a:ext uri="{FF2B5EF4-FFF2-40B4-BE49-F238E27FC236}">
                <a16:creationId xmlns:a16="http://schemas.microsoft.com/office/drawing/2014/main" id="{082186A6-88D0-2CB0-576F-21F9F0C8A23E}"/>
              </a:ext>
            </a:extLst>
          </p:cNvPr>
          <p:cNvSpPr>
            <a:spLocks noGrp="1"/>
          </p:cNvSpPr>
          <p:nvPr>
            <p:ph type="body" sz="quarter" idx="60" hasCustomPrompt="1"/>
          </p:nvPr>
        </p:nvSpPr>
        <p:spPr>
          <a:xfrm>
            <a:off x="7273858" y="5871028"/>
            <a:ext cx="3675658"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5" name="Picture Placeholder 22">
            <a:extLst>
              <a:ext uri="{FF2B5EF4-FFF2-40B4-BE49-F238E27FC236}">
                <a16:creationId xmlns:a16="http://schemas.microsoft.com/office/drawing/2014/main" id="{DE8FD867-2CF7-0A31-C5B7-AFBB276E3616}"/>
              </a:ext>
            </a:extLst>
          </p:cNvPr>
          <p:cNvSpPr>
            <a:spLocks noGrp="1"/>
          </p:cNvSpPr>
          <p:nvPr>
            <p:ph type="pic" sz="quarter" idx="61"/>
          </p:nvPr>
        </p:nvSpPr>
        <p:spPr>
          <a:xfrm>
            <a:off x="6518366" y="5577980"/>
            <a:ext cx="640080" cy="640080"/>
          </a:xfrm>
        </p:spPr>
        <p:txBody>
          <a:bodyPr>
            <a:normAutofit/>
          </a:bodyPr>
          <a:lstStyle>
            <a:lvl1pPr>
              <a:defRPr sz="800">
                <a:noFill/>
              </a:defRPr>
            </a:lvl1pPr>
          </a:lstStyle>
          <a:p>
            <a:endParaRPr lang="en-US" dirty="0"/>
          </a:p>
        </p:txBody>
      </p:sp>
      <p:sp>
        <p:nvSpPr>
          <p:cNvPr id="6" name="Title 1">
            <a:extLst>
              <a:ext uri="{FF2B5EF4-FFF2-40B4-BE49-F238E27FC236}">
                <a16:creationId xmlns:a16="http://schemas.microsoft.com/office/drawing/2014/main" id="{F77B8126-C440-A4FA-90AA-7EC25A67B076}"/>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ROI icon slide</a:t>
            </a:r>
          </a:p>
        </p:txBody>
      </p:sp>
    </p:spTree>
    <p:extLst>
      <p:ext uri="{BB962C8B-B14F-4D97-AF65-F5344CB8AC3E}">
        <p14:creationId xmlns:p14="http://schemas.microsoft.com/office/powerpoint/2010/main" val="92944496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OI Cards with Icon ">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E7738D-7100-028A-187A-879E028706F9}"/>
              </a:ext>
            </a:extLst>
          </p:cNvPr>
          <p:cNvSpPr>
            <a:spLocks/>
          </p:cNvSpPr>
          <p:nvPr userDrawn="1"/>
        </p:nvSpPr>
        <p:spPr>
          <a:xfrm>
            <a:off x="297352"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Customer ROI Slide</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291">
            <a:extLst>
              <a:ext uri="{FF2B5EF4-FFF2-40B4-BE49-F238E27FC236}">
                <a16:creationId xmlns:a16="http://schemas.microsoft.com/office/drawing/2014/main" id="{D56DACA8-9C90-E5BD-BF5C-E40F418F6965}"/>
              </a:ext>
            </a:extLst>
          </p:cNvPr>
          <p:cNvSpPr/>
          <p:nvPr userDrawn="1"/>
        </p:nvSpPr>
        <p:spPr>
          <a:xfrm flipH="1">
            <a:off x="6096000" y="1633927"/>
            <a:ext cx="0" cy="4796853"/>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hasCustomPrompt="1"/>
          </p:nvPr>
        </p:nvSpPr>
        <p:spPr>
          <a:xfrm>
            <a:off x="297351" y="2279016"/>
            <a:ext cx="2683888" cy="1417320"/>
          </a:xfrm>
        </p:spPr>
        <p:txBody>
          <a:bodyPr>
            <a:normAutofit/>
          </a:bodyPr>
          <a:lstStyle>
            <a:lvl1pPr algn="ctr">
              <a:defRPr sz="1200">
                <a:solidFill>
                  <a:schemeClr val="bg1">
                    <a:lumMod val="20000"/>
                    <a:lumOff val="80000"/>
                  </a:schemeClr>
                </a:solidFill>
              </a:defRPr>
            </a:lvl1pPr>
          </a:lstStyle>
          <a:p>
            <a:r>
              <a:rPr lang="en-US" dirty="0"/>
              <a:t>Insert image that represents the customer industry. View Case Study or Customer site for inspiration</a:t>
            </a:r>
          </a:p>
        </p:txBody>
      </p:sp>
      <p:sp>
        <p:nvSpPr>
          <p:cNvPr id="26" name="Text Placeholder 32">
            <a:extLst>
              <a:ext uri="{FF2B5EF4-FFF2-40B4-BE49-F238E27FC236}">
                <a16:creationId xmlns:a16="http://schemas.microsoft.com/office/drawing/2014/main" id="{5EE467BE-AAD6-9AF0-87B3-E8AD3CC457E8}"/>
              </a:ext>
            </a:extLst>
          </p:cNvPr>
          <p:cNvSpPr>
            <a:spLocks noGrp="1"/>
          </p:cNvSpPr>
          <p:nvPr>
            <p:ph type="body" sz="quarter" idx="25" hasCustomPrompt="1"/>
          </p:nvPr>
        </p:nvSpPr>
        <p:spPr>
          <a:xfrm>
            <a:off x="343073"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11" name="Picture Placeholder 22">
            <a:extLst>
              <a:ext uri="{FF2B5EF4-FFF2-40B4-BE49-F238E27FC236}">
                <a16:creationId xmlns:a16="http://schemas.microsoft.com/office/drawing/2014/main" id="{340B4134-63F3-F99A-F1F7-898B7FEB99D1}"/>
              </a:ext>
            </a:extLst>
          </p:cNvPr>
          <p:cNvSpPr>
            <a:spLocks noGrp="1"/>
          </p:cNvSpPr>
          <p:nvPr>
            <p:ph type="pic" sz="quarter" idx="29" hasCustomPrompt="1"/>
          </p:nvPr>
        </p:nvSpPr>
        <p:spPr>
          <a:xfrm>
            <a:off x="464403" y="3817944"/>
            <a:ext cx="2367555" cy="504228"/>
          </a:xfrm>
        </p:spPr>
        <p:txBody>
          <a:bodyPr>
            <a:normAutofit/>
          </a:bodyPr>
          <a:lstStyle>
            <a:lvl1pPr algn="ctr">
              <a:defRPr sz="1200">
                <a:solidFill>
                  <a:schemeClr val="bg1">
                    <a:lumMod val="20000"/>
                    <a:lumOff val="80000"/>
                  </a:schemeClr>
                </a:solidFill>
              </a:defRPr>
            </a:lvl1pPr>
          </a:lstStyle>
          <a:p>
            <a:r>
              <a:rPr lang="en-US" dirty="0"/>
              <a:t>Customer logo. With this area selected, Picture Format, Click Crop and select *Fit*</a:t>
            </a:r>
          </a:p>
        </p:txBody>
      </p:sp>
      <p:sp>
        <p:nvSpPr>
          <p:cNvPr id="12" name="Picture Placeholder 22">
            <a:extLst>
              <a:ext uri="{FF2B5EF4-FFF2-40B4-BE49-F238E27FC236}">
                <a16:creationId xmlns:a16="http://schemas.microsoft.com/office/drawing/2014/main" id="{A038FCB3-F850-93D7-2FF8-22FA28D6298E}"/>
              </a:ext>
            </a:extLst>
          </p:cNvPr>
          <p:cNvSpPr>
            <a:spLocks noGrp="1"/>
          </p:cNvSpPr>
          <p:nvPr>
            <p:ph type="pic" sz="quarter" idx="52" hasCustomPrompt="1"/>
          </p:nvPr>
        </p:nvSpPr>
        <p:spPr>
          <a:xfrm>
            <a:off x="526182"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13" name="Text Placeholder 32">
            <a:extLst>
              <a:ext uri="{FF2B5EF4-FFF2-40B4-BE49-F238E27FC236}">
                <a16:creationId xmlns:a16="http://schemas.microsoft.com/office/drawing/2014/main" id="{54A5EEF2-29E5-3690-89A7-8D8A036156EA}"/>
              </a:ext>
            </a:extLst>
          </p:cNvPr>
          <p:cNvSpPr>
            <a:spLocks noGrp="1"/>
          </p:cNvSpPr>
          <p:nvPr>
            <p:ph type="body" sz="quarter" idx="53" hasCustomPrompt="1"/>
          </p:nvPr>
        </p:nvSpPr>
        <p:spPr>
          <a:xfrm>
            <a:off x="1196283"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14" name="Rectangle 13">
            <a:extLst>
              <a:ext uri="{FF2B5EF4-FFF2-40B4-BE49-F238E27FC236}">
                <a16:creationId xmlns:a16="http://schemas.microsoft.com/office/drawing/2014/main" id="{C74015EF-D96E-8226-2A55-F0B8119C396E}"/>
              </a:ext>
            </a:extLst>
          </p:cNvPr>
          <p:cNvSpPr>
            <a:spLocks/>
          </p:cNvSpPr>
          <p:nvPr userDrawn="1"/>
        </p:nvSpPr>
        <p:spPr>
          <a:xfrm>
            <a:off x="3257173"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2">
            <a:extLst>
              <a:ext uri="{FF2B5EF4-FFF2-40B4-BE49-F238E27FC236}">
                <a16:creationId xmlns:a16="http://schemas.microsoft.com/office/drawing/2014/main" id="{4EC63518-CDDE-D52E-9BC4-6F123A61C0FE}"/>
              </a:ext>
            </a:extLst>
          </p:cNvPr>
          <p:cNvSpPr>
            <a:spLocks noGrp="1"/>
          </p:cNvSpPr>
          <p:nvPr>
            <p:ph type="pic" sz="quarter" idx="54" hasCustomPrompt="1"/>
          </p:nvPr>
        </p:nvSpPr>
        <p:spPr>
          <a:xfrm>
            <a:off x="3257172" y="2279016"/>
            <a:ext cx="2683888" cy="1417320"/>
          </a:xfrm>
        </p:spPr>
        <p:txBody>
          <a:bodyPr>
            <a:normAutofit/>
          </a:bodyPr>
          <a:lstStyle>
            <a:lvl1pPr algn="ctr">
              <a:defRPr sz="1400">
                <a:solidFill>
                  <a:schemeClr val="bg1">
                    <a:lumMod val="20000"/>
                    <a:lumOff val="80000"/>
                  </a:schemeClr>
                </a:solidFill>
              </a:defRPr>
            </a:lvl1pPr>
          </a:lstStyle>
          <a:p>
            <a:r>
              <a:rPr lang="en-US" dirty="0"/>
              <a:t>Insert image</a:t>
            </a:r>
          </a:p>
        </p:txBody>
      </p:sp>
      <p:sp>
        <p:nvSpPr>
          <p:cNvPr id="17" name="Text Placeholder 32">
            <a:extLst>
              <a:ext uri="{FF2B5EF4-FFF2-40B4-BE49-F238E27FC236}">
                <a16:creationId xmlns:a16="http://schemas.microsoft.com/office/drawing/2014/main" id="{EE3A32FA-6226-EC50-4217-BA822DEA3B5E}"/>
              </a:ext>
            </a:extLst>
          </p:cNvPr>
          <p:cNvSpPr>
            <a:spLocks noGrp="1"/>
          </p:cNvSpPr>
          <p:nvPr>
            <p:ph type="body" sz="quarter" idx="55" hasCustomPrompt="1"/>
          </p:nvPr>
        </p:nvSpPr>
        <p:spPr>
          <a:xfrm>
            <a:off x="3302894"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Not sure which logo to use? We have a Customer Logos folder in Marketing Resources.</a:t>
            </a:r>
          </a:p>
        </p:txBody>
      </p:sp>
      <p:sp>
        <p:nvSpPr>
          <p:cNvPr id="18" name="Picture Placeholder 22">
            <a:extLst>
              <a:ext uri="{FF2B5EF4-FFF2-40B4-BE49-F238E27FC236}">
                <a16:creationId xmlns:a16="http://schemas.microsoft.com/office/drawing/2014/main" id="{E0F3756A-4F6C-F227-7BEC-3E843424D3D9}"/>
              </a:ext>
            </a:extLst>
          </p:cNvPr>
          <p:cNvSpPr>
            <a:spLocks noGrp="1"/>
          </p:cNvSpPr>
          <p:nvPr>
            <p:ph type="pic" sz="quarter" idx="56" hasCustomPrompt="1"/>
          </p:nvPr>
        </p:nvSpPr>
        <p:spPr>
          <a:xfrm>
            <a:off x="3424224" y="3817944"/>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19" name="Picture Placeholder 22">
            <a:extLst>
              <a:ext uri="{FF2B5EF4-FFF2-40B4-BE49-F238E27FC236}">
                <a16:creationId xmlns:a16="http://schemas.microsoft.com/office/drawing/2014/main" id="{35F44488-01CD-E492-6465-179832FB49DB}"/>
              </a:ext>
            </a:extLst>
          </p:cNvPr>
          <p:cNvSpPr>
            <a:spLocks noGrp="1"/>
          </p:cNvSpPr>
          <p:nvPr>
            <p:ph type="pic" sz="quarter" idx="57" hasCustomPrompt="1"/>
          </p:nvPr>
        </p:nvSpPr>
        <p:spPr>
          <a:xfrm>
            <a:off x="3486003"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22" name="Rectangle 21">
            <a:extLst>
              <a:ext uri="{FF2B5EF4-FFF2-40B4-BE49-F238E27FC236}">
                <a16:creationId xmlns:a16="http://schemas.microsoft.com/office/drawing/2014/main" id="{1489984B-08C5-3978-54A8-DB507D5C3085}"/>
              </a:ext>
            </a:extLst>
          </p:cNvPr>
          <p:cNvSpPr>
            <a:spLocks/>
          </p:cNvSpPr>
          <p:nvPr userDrawn="1"/>
        </p:nvSpPr>
        <p:spPr>
          <a:xfrm>
            <a:off x="6234466"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CF7F15C7-199C-7674-F0DF-FB40042ADE4A}"/>
              </a:ext>
            </a:extLst>
          </p:cNvPr>
          <p:cNvSpPr>
            <a:spLocks noGrp="1"/>
          </p:cNvSpPr>
          <p:nvPr>
            <p:ph type="pic" sz="quarter" idx="59" hasCustomPrompt="1"/>
          </p:nvPr>
        </p:nvSpPr>
        <p:spPr>
          <a:xfrm>
            <a:off x="6234465" y="2279016"/>
            <a:ext cx="2683888" cy="1417320"/>
          </a:xfrm>
        </p:spPr>
        <p:txBody>
          <a:bodyPr>
            <a:normAutofit/>
          </a:bodyPr>
          <a:lstStyle>
            <a:lvl1pPr algn="ctr">
              <a:defRPr sz="1400">
                <a:solidFill>
                  <a:schemeClr val="bg1">
                    <a:lumMod val="20000"/>
                    <a:lumOff val="80000"/>
                  </a:schemeClr>
                </a:solidFill>
              </a:defRPr>
            </a:lvl1pPr>
          </a:lstStyle>
          <a:p>
            <a:r>
              <a:rPr lang="en-US" sz="1400" dirty="0"/>
              <a:t>Insert image</a:t>
            </a:r>
            <a:endParaRPr lang="en-US" dirty="0"/>
          </a:p>
        </p:txBody>
      </p:sp>
      <p:sp>
        <p:nvSpPr>
          <p:cNvPr id="30" name="Text Placeholder 32">
            <a:extLst>
              <a:ext uri="{FF2B5EF4-FFF2-40B4-BE49-F238E27FC236}">
                <a16:creationId xmlns:a16="http://schemas.microsoft.com/office/drawing/2014/main" id="{FD43FD89-8ADE-F9F6-3323-958D21D337C9}"/>
              </a:ext>
            </a:extLst>
          </p:cNvPr>
          <p:cNvSpPr>
            <a:spLocks noGrp="1"/>
          </p:cNvSpPr>
          <p:nvPr>
            <p:ph type="body" sz="quarter" idx="60" hasCustomPrompt="1"/>
          </p:nvPr>
        </p:nvSpPr>
        <p:spPr>
          <a:xfrm>
            <a:off x="6280187"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31" name="Picture Placeholder 22">
            <a:extLst>
              <a:ext uri="{FF2B5EF4-FFF2-40B4-BE49-F238E27FC236}">
                <a16:creationId xmlns:a16="http://schemas.microsoft.com/office/drawing/2014/main" id="{5D5C078E-E096-D696-3519-F798DA689A53}"/>
              </a:ext>
            </a:extLst>
          </p:cNvPr>
          <p:cNvSpPr>
            <a:spLocks noGrp="1"/>
          </p:cNvSpPr>
          <p:nvPr>
            <p:ph type="pic" sz="quarter" idx="61" hasCustomPrompt="1"/>
          </p:nvPr>
        </p:nvSpPr>
        <p:spPr>
          <a:xfrm>
            <a:off x="6401517" y="3817944"/>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32" name="Picture Placeholder 22">
            <a:extLst>
              <a:ext uri="{FF2B5EF4-FFF2-40B4-BE49-F238E27FC236}">
                <a16:creationId xmlns:a16="http://schemas.microsoft.com/office/drawing/2014/main" id="{C8220593-3180-92E5-19E9-F53A38A807CF}"/>
              </a:ext>
            </a:extLst>
          </p:cNvPr>
          <p:cNvSpPr>
            <a:spLocks noGrp="1"/>
          </p:cNvSpPr>
          <p:nvPr>
            <p:ph type="pic" sz="quarter" idx="62" hasCustomPrompt="1"/>
          </p:nvPr>
        </p:nvSpPr>
        <p:spPr>
          <a:xfrm>
            <a:off x="6463296"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34" name="Rectangle 33">
            <a:extLst>
              <a:ext uri="{FF2B5EF4-FFF2-40B4-BE49-F238E27FC236}">
                <a16:creationId xmlns:a16="http://schemas.microsoft.com/office/drawing/2014/main" id="{C5DB1F2E-9DDD-4DD4-619C-8E7296582B32}"/>
              </a:ext>
            </a:extLst>
          </p:cNvPr>
          <p:cNvSpPr>
            <a:spLocks/>
          </p:cNvSpPr>
          <p:nvPr userDrawn="1"/>
        </p:nvSpPr>
        <p:spPr>
          <a:xfrm>
            <a:off x="9210762"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2">
            <a:extLst>
              <a:ext uri="{FF2B5EF4-FFF2-40B4-BE49-F238E27FC236}">
                <a16:creationId xmlns:a16="http://schemas.microsoft.com/office/drawing/2014/main" id="{3A75629A-823E-2E65-5C72-624352B2A614}"/>
              </a:ext>
            </a:extLst>
          </p:cNvPr>
          <p:cNvSpPr>
            <a:spLocks noGrp="1"/>
          </p:cNvSpPr>
          <p:nvPr>
            <p:ph type="pic" sz="quarter" idx="64" hasCustomPrompt="1"/>
          </p:nvPr>
        </p:nvSpPr>
        <p:spPr>
          <a:xfrm>
            <a:off x="9210761" y="2279016"/>
            <a:ext cx="2683888" cy="1417320"/>
          </a:xfrm>
        </p:spPr>
        <p:txBody>
          <a:bodyPr>
            <a:normAutofit/>
          </a:bodyPr>
          <a:lstStyle>
            <a:lvl1pPr algn="ctr">
              <a:defRPr sz="1400">
                <a:solidFill>
                  <a:schemeClr val="bg1">
                    <a:lumMod val="20000"/>
                    <a:lumOff val="80000"/>
                  </a:schemeClr>
                </a:solidFill>
              </a:defRPr>
            </a:lvl1pPr>
          </a:lstStyle>
          <a:p>
            <a:r>
              <a:rPr lang="en-US" sz="1400" dirty="0"/>
              <a:t>Insert image</a:t>
            </a:r>
            <a:endParaRPr lang="en-US" dirty="0"/>
          </a:p>
        </p:txBody>
      </p:sp>
      <p:sp>
        <p:nvSpPr>
          <p:cNvPr id="36" name="Text Placeholder 32">
            <a:extLst>
              <a:ext uri="{FF2B5EF4-FFF2-40B4-BE49-F238E27FC236}">
                <a16:creationId xmlns:a16="http://schemas.microsoft.com/office/drawing/2014/main" id="{111D3F8B-23AF-0A6B-A224-93364D1A573D}"/>
              </a:ext>
            </a:extLst>
          </p:cNvPr>
          <p:cNvSpPr>
            <a:spLocks noGrp="1"/>
          </p:cNvSpPr>
          <p:nvPr>
            <p:ph type="body" sz="quarter" idx="65" hasCustomPrompt="1"/>
          </p:nvPr>
        </p:nvSpPr>
        <p:spPr>
          <a:xfrm>
            <a:off x="9256483" y="4469761"/>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37" name="Picture Placeholder 22">
            <a:extLst>
              <a:ext uri="{FF2B5EF4-FFF2-40B4-BE49-F238E27FC236}">
                <a16:creationId xmlns:a16="http://schemas.microsoft.com/office/drawing/2014/main" id="{0ADC9F8C-F5B2-5718-BF47-2422B42B6575}"/>
              </a:ext>
            </a:extLst>
          </p:cNvPr>
          <p:cNvSpPr>
            <a:spLocks noGrp="1"/>
          </p:cNvSpPr>
          <p:nvPr>
            <p:ph type="pic" sz="quarter" idx="66" hasCustomPrompt="1"/>
          </p:nvPr>
        </p:nvSpPr>
        <p:spPr>
          <a:xfrm>
            <a:off x="9377813" y="3814125"/>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38" name="Picture Placeholder 22">
            <a:extLst>
              <a:ext uri="{FF2B5EF4-FFF2-40B4-BE49-F238E27FC236}">
                <a16:creationId xmlns:a16="http://schemas.microsoft.com/office/drawing/2014/main" id="{A851FEC6-A78F-DF08-CA83-1091C12A6791}"/>
              </a:ext>
            </a:extLst>
          </p:cNvPr>
          <p:cNvSpPr>
            <a:spLocks noGrp="1"/>
          </p:cNvSpPr>
          <p:nvPr>
            <p:ph type="pic" sz="quarter" idx="67" hasCustomPrompt="1"/>
          </p:nvPr>
        </p:nvSpPr>
        <p:spPr>
          <a:xfrm>
            <a:off x="9439592"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40" name="Subtitle 2">
            <a:extLst>
              <a:ext uri="{FF2B5EF4-FFF2-40B4-BE49-F238E27FC236}">
                <a16:creationId xmlns:a16="http://schemas.microsoft.com/office/drawing/2014/main" id="{40726CFB-B5B8-29BF-E5AD-57F55F3AC8B4}"/>
              </a:ext>
            </a:extLst>
          </p:cNvPr>
          <p:cNvSpPr>
            <a:spLocks noGrp="1"/>
          </p:cNvSpPr>
          <p:nvPr>
            <p:ph type="subTitle" idx="1"/>
          </p:nvPr>
        </p:nvSpPr>
        <p:spPr>
          <a:xfrm>
            <a:off x="838200" y="1113908"/>
            <a:ext cx="10515600" cy="455608"/>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1" name="Text Placeholder 32">
            <a:extLst>
              <a:ext uri="{FF2B5EF4-FFF2-40B4-BE49-F238E27FC236}">
                <a16:creationId xmlns:a16="http://schemas.microsoft.com/office/drawing/2014/main" id="{1AFC4F64-DFB4-DC5F-A684-D702CEB232E6}"/>
              </a:ext>
            </a:extLst>
          </p:cNvPr>
          <p:cNvSpPr>
            <a:spLocks noGrp="1"/>
          </p:cNvSpPr>
          <p:nvPr>
            <p:ph type="body" sz="quarter" idx="68" hasCustomPrompt="1"/>
          </p:nvPr>
        </p:nvSpPr>
        <p:spPr>
          <a:xfrm>
            <a:off x="4152602"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42" name="Text Placeholder 32">
            <a:extLst>
              <a:ext uri="{FF2B5EF4-FFF2-40B4-BE49-F238E27FC236}">
                <a16:creationId xmlns:a16="http://schemas.microsoft.com/office/drawing/2014/main" id="{BB2E9CEB-F79E-ABF1-9463-AC671F286859}"/>
              </a:ext>
            </a:extLst>
          </p:cNvPr>
          <p:cNvSpPr>
            <a:spLocks noGrp="1"/>
          </p:cNvSpPr>
          <p:nvPr>
            <p:ph type="body" sz="quarter" idx="69" hasCustomPrompt="1"/>
          </p:nvPr>
        </p:nvSpPr>
        <p:spPr>
          <a:xfrm>
            <a:off x="7121582"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43" name="Text Placeholder 32">
            <a:extLst>
              <a:ext uri="{FF2B5EF4-FFF2-40B4-BE49-F238E27FC236}">
                <a16:creationId xmlns:a16="http://schemas.microsoft.com/office/drawing/2014/main" id="{F7A50143-3C41-CA3A-986C-7D7899D88695}"/>
              </a:ext>
            </a:extLst>
          </p:cNvPr>
          <p:cNvSpPr>
            <a:spLocks noGrp="1"/>
          </p:cNvSpPr>
          <p:nvPr>
            <p:ph type="body" sz="quarter" idx="70" hasCustomPrompt="1"/>
          </p:nvPr>
        </p:nvSpPr>
        <p:spPr>
          <a:xfrm>
            <a:off x="10097878"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Tree>
    <p:extLst>
      <p:ext uri="{BB962C8B-B14F-4D97-AF65-F5344CB8AC3E}">
        <p14:creationId xmlns:p14="http://schemas.microsoft.com/office/powerpoint/2010/main" val="195136586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ustomer Showcas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Customer Showcase Slide</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291">
            <a:extLst>
              <a:ext uri="{FF2B5EF4-FFF2-40B4-BE49-F238E27FC236}">
                <a16:creationId xmlns:a16="http://schemas.microsoft.com/office/drawing/2014/main" id="{D56DACA8-9C90-E5BD-BF5C-E40F418F6965}"/>
              </a:ext>
            </a:extLst>
          </p:cNvPr>
          <p:cNvSpPr/>
          <p:nvPr userDrawn="1"/>
        </p:nvSpPr>
        <p:spPr>
          <a:xfrm flipH="1">
            <a:off x="6096000" y="1633927"/>
            <a:ext cx="0" cy="4796853"/>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745676" y="1723868"/>
            <a:ext cx="4662120" cy="2709825"/>
          </a:xfrm>
        </p:spPr>
        <p:txBody>
          <a:bodyPr/>
          <a:lstStyle>
            <a:lvl1pPr>
              <a:defRPr>
                <a:solidFill>
                  <a:schemeClr val="bg1"/>
                </a:solidFill>
              </a:defRPr>
            </a:lvl1pPr>
          </a:lstStyle>
          <a:p>
            <a:endParaRPr lang="en-US" dirty="0"/>
          </a:p>
        </p:txBody>
      </p:sp>
      <p:sp>
        <p:nvSpPr>
          <p:cNvPr id="25" name="Text Placeholder 10">
            <a:extLst>
              <a:ext uri="{FF2B5EF4-FFF2-40B4-BE49-F238E27FC236}">
                <a16:creationId xmlns:a16="http://schemas.microsoft.com/office/drawing/2014/main" id="{B268B2DF-B344-4E98-9EDC-CF4276B31986}"/>
              </a:ext>
            </a:extLst>
          </p:cNvPr>
          <p:cNvSpPr>
            <a:spLocks noGrp="1"/>
          </p:cNvSpPr>
          <p:nvPr>
            <p:ph type="body" sz="quarter" idx="24" hasCustomPrompt="1"/>
          </p:nvPr>
        </p:nvSpPr>
        <p:spPr>
          <a:xfrm>
            <a:off x="895669" y="4631961"/>
            <a:ext cx="4362134" cy="554637"/>
          </a:xfrm>
        </p:spPr>
        <p:txBody>
          <a:bodyPr anchor="ctr" anchorCtr="0">
            <a:noAutofit/>
          </a:bodyPr>
          <a:lstStyle>
            <a:lvl1pPr marL="0" indent="0" algn="ctr">
              <a:lnSpc>
                <a:spcPct val="100000"/>
              </a:lnSpc>
              <a:buNone/>
              <a:defRPr sz="2400" b="1" i="0" kern="1200" cap="none" spc="0" baseline="0">
                <a:solidFill>
                  <a:schemeClr val="tx1"/>
                </a:solidFill>
                <a:latin typeface="+mj-lt"/>
                <a:cs typeface="Arial" panose="020B0604020202020204" pitchFamily="34" charset="0"/>
              </a:defRPr>
            </a:lvl1pPr>
          </a:lstStyle>
          <a:p>
            <a:pPr lvl="0"/>
            <a:r>
              <a:rPr lang="en-US" dirty="0"/>
              <a:t>Customer Name</a:t>
            </a:r>
          </a:p>
        </p:txBody>
      </p:sp>
      <p:sp>
        <p:nvSpPr>
          <p:cNvPr id="26" name="Text Placeholder 32">
            <a:extLst>
              <a:ext uri="{FF2B5EF4-FFF2-40B4-BE49-F238E27FC236}">
                <a16:creationId xmlns:a16="http://schemas.microsoft.com/office/drawing/2014/main" id="{5EE467BE-AAD6-9AF0-87B3-E8AD3CC457E8}"/>
              </a:ext>
            </a:extLst>
          </p:cNvPr>
          <p:cNvSpPr>
            <a:spLocks noGrp="1"/>
          </p:cNvSpPr>
          <p:nvPr>
            <p:ph type="body" sz="quarter" idx="25" hasCustomPrompt="1"/>
          </p:nvPr>
        </p:nvSpPr>
        <p:spPr>
          <a:xfrm>
            <a:off x="895669" y="5264141"/>
            <a:ext cx="4362134" cy="986757"/>
          </a:xfrm>
        </p:spPr>
        <p:txBody>
          <a:bodyPr>
            <a:noAutofit/>
          </a:bodyPr>
          <a:lstStyle>
            <a:lvl1pPr marL="0" indent="0" algn="ctr">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Marketing Resources Folder</a:t>
            </a:r>
          </a:p>
        </p:txBody>
      </p:sp>
      <p:sp>
        <p:nvSpPr>
          <p:cNvPr id="27" name="Picture Placeholder 22">
            <a:extLst>
              <a:ext uri="{FF2B5EF4-FFF2-40B4-BE49-F238E27FC236}">
                <a16:creationId xmlns:a16="http://schemas.microsoft.com/office/drawing/2014/main" id="{D2DF7738-829F-1B19-D74E-76713458DFBF}"/>
              </a:ext>
            </a:extLst>
          </p:cNvPr>
          <p:cNvSpPr>
            <a:spLocks noGrp="1"/>
          </p:cNvSpPr>
          <p:nvPr>
            <p:ph type="pic" sz="quarter" idx="29"/>
          </p:nvPr>
        </p:nvSpPr>
        <p:spPr>
          <a:xfrm>
            <a:off x="6784205" y="1723868"/>
            <a:ext cx="4662120" cy="2709825"/>
          </a:xfrm>
        </p:spPr>
        <p:txBody>
          <a:bodyPr/>
          <a:lstStyle>
            <a:lvl1pPr>
              <a:defRPr>
                <a:solidFill>
                  <a:schemeClr val="bg1"/>
                </a:solidFill>
              </a:defRPr>
            </a:lvl1pPr>
          </a:lstStyle>
          <a:p>
            <a:endParaRPr lang="en-US" dirty="0"/>
          </a:p>
        </p:txBody>
      </p:sp>
      <p:sp>
        <p:nvSpPr>
          <p:cNvPr id="28" name="Text Placeholder 10">
            <a:extLst>
              <a:ext uri="{FF2B5EF4-FFF2-40B4-BE49-F238E27FC236}">
                <a16:creationId xmlns:a16="http://schemas.microsoft.com/office/drawing/2014/main" id="{F6420C42-5DE3-4D76-9C34-D4CD948C8815}"/>
              </a:ext>
            </a:extLst>
          </p:cNvPr>
          <p:cNvSpPr>
            <a:spLocks noGrp="1"/>
          </p:cNvSpPr>
          <p:nvPr>
            <p:ph type="body" sz="quarter" idx="30" hasCustomPrompt="1"/>
          </p:nvPr>
        </p:nvSpPr>
        <p:spPr>
          <a:xfrm>
            <a:off x="6934198" y="4631961"/>
            <a:ext cx="4362134" cy="554637"/>
          </a:xfrm>
        </p:spPr>
        <p:txBody>
          <a:bodyPr anchor="ctr" anchorCtr="0">
            <a:noAutofit/>
          </a:bodyPr>
          <a:lstStyle>
            <a:lvl1pPr marL="0" indent="0" algn="ctr">
              <a:lnSpc>
                <a:spcPct val="100000"/>
              </a:lnSpc>
              <a:buNone/>
              <a:defRPr sz="2400" b="1" i="0" kern="1200" cap="none" spc="0" baseline="0">
                <a:solidFill>
                  <a:schemeClr val="tx1"/>
                </a:solidFill>
                <a:latin typeface="+mj-lt"/>
                <a:cs typeface="Arial" panose="020B0604020202020204" pitchFamily="34" charset="0"/>
              </a:defRPr>
            </a:lvl1pPr>
          </a:lstStyle>
          <a:p>
            <a:pPr lvl="0"/>
            <a:r>
              <a:rPr lang="en-US" dirty="0"/>
              <a:t>Customer Name</a:t>
            </a:r>
          </a:p>
        </p:txBody>
      </p:sp>
      <p:sp>
        <p:nvSpPr>
          <p:cNvPr id="29" name="Text Placeholder 32">
            <a:extLst>
              <a:ext uri="{FF2B5EF4-FFF2-40B4-BE49-F238E27FC236}">
                <a16:creationId xmlns:a16="http://schemas.microsoft.com/office/drawing/2014/main" id="{51FE9E7D-9F55-BC1B-FBF6-87B43768D96B}"/>
              </a:ext>
            </a:extLst>
          </p:cNvPr>
          <p:cNvSpPr>
            <a:spLocks noGrp="1"/>
          </p:cNvSpPr>
          <p:nvPr>
            <p:ph type="body" sz="quarter" idx="31" hasCustomPrompt="1"/>
          </p:nvPr>
        </p:nvSpPr>
        <p:spPr>
          <a:xfrm>
            <a:off x="6934198" y="5264141"/>
            <a:ext cx="4362134" cy="986757"/>
          </a:xfrm>
        </p:spPr>
        <p:txBody>
          <a:bodyPr>
            <a:noAutofit/>
          </a:bodyPr>
          <a:lstStyle>
            <a:lvl1pPr marL="0" indent="0" algn="ctr">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Marketing Resources Folder</a:t>
            </a:r>
          </a:p>
        </p:txBody>
      </p:sp>
    </p:spTree>
    <p:extLst>
      <p:ext uri="{BB962C8B-B14F-4D97-AF65-F5344CB8AC3E}">
        <p14:creationId xmlns:p14="http://schemas.microsoft.com/office/powerpoint/2010/main" val="3386418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with Large Visual and CT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Title style with Large Visual</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1686975" y="1602650"/>
            <a:ext cx="8818049" cy="4532950"/>
          </a:xfrm>
        </p:spPr>
        <p:txBody>
          <a:bodyPr/>
          <a:lstStyle>
            <a:lvl1pPr>
              <a:defRPr>
                <a:solidFill>
                  <a:schemeClr val="bg1"/>
                </a:solidFill>
              </a:defRPr>
            </a:lvl1pPr>
          </a:lstStyle>
          <a:p>
            <a:endParaRPr lang="en-US" dirty="0"/>
          </a:p>
        </p:txBody>
      </p:sp>
      <p:sp>
        <p:nvSpPr>
          <p:cNvPr id="2" name="Text Placeholder 10">
            <a:extLst>
              <a:ext uri="{FF2B5EF4-FFF2-40B4-BE49-F238E27FC236}">
                <a16:creationId xmlns:a16="http://schemas.microsoft.com/office/drawing/2014/main" id="{FE57406C-EA74-8ECE-20FF-A05DE1EFD072}"/>
              </a:ext>
            </a:extLst>
          </p:cNvPr>
          <p:cNvSpPr>
            <a:spLocks noGrp="1"/>
          </p:cNvSpPr>
          <p:nvPr>
            <p:ph type="body" sz="quarter" idx="24" hasCustomPrompt="1"/>
          </p:nvPr>
        </p:nvSpPr>
        <p:spPr>
          <a:xfrm>
            <a:off x="6700604" y="6323597"/>
            <a:ext cx="3079786" cy="290341"/>
          </a:xfrm>
        </p:spPr>
        <p:txBody>
          <a:bodyPr anchor="ctr" anchorCtr="0">
            <a:noAutofit/>
          </a:bodyPr>
          <a:lstStyle>
            <a:lvl1pPr marL="0" indent="0" algn="r">
              <a:lnSpc>
                <a:spcPct val="100000"/>
              </a:lnSpc>
              <a:buNone/>
              <a:defRPr sz="1800" b="1" i="0" kern="100" cap="none" spc="0" baseline="0">
                <a:solidFill>
                  <a:schemeClr val="tx1"/>
                </a:solidFill>
                <a:latin typeface="+mj-lt"/>
                <a:cs typeface="Arial" panose="020B0604020202020204" pitchFamily="34" charset="0"/>
              </a:defRPr>
            </a:lvl1pPr>
          </a:lstStyle>
          <a:p>
            <a:pPr lvl="0"/>
            <a:r>
              <a:rPr lang="en-US" dirty="0"/>
              <a:t>Click to edit text link CTA</a:t>
            </a:r>
          </a:p>
        </p:txBody>
      </p:sp>
      <p:pic>
        <p:nvPicPr>
          <p:cNvPr id="4" name="Graphic 3">
            <a:extLst>
              <a:ext uri="{FF2B5EF4-FFF2-40B4-BE49-F238E27FC236}">
                <a16:creationId xmlns:a16="http://schemas.microsoft.com/office/drawing/2014/main" id="{2D95899C-8C61-EA6E-1D56-FDEF5A0F34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40350" y="6371809"/>
            <a:ext cx="675943" cy="242129"/>
          </a:xfrm>
          <a:prstGeom prst="rect">
            <a:avLst/>
          </a:prstGeom>
        </p:spPr>
      </p:pic>
    </p:spTree>
    <p:extLst>
      <p:ext uri="{BB962C8B-B14F-4D97-AF65-F5344CB8AC3E}">
        <p14:creationId xmlns:p14="http://schemas.microsoft.com/office/powerpoint/2010/main" val="4290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mage with Text DarkBlu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12202572" cy="6858000"/>
          </a:xfrm>
          <a:prstGeom prst="rect">
            <a:avLst/>
          </a:prstGeom>
          <a:solidFill>
            <a:schemeClr val="tx2">
              <a:alpha val="5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1181100" y="1958917"/>
            <a:ext cx="9829800" cy="3478270"/>
          </a:xfrm>
        </p:spPr>
        <p:txBody>
          <a:bodyPr>
            <a:noAutofit/>
          </a:bodyPr>
          <a:lstStyle>
            <a:lvl1pPr algn="ctr">
              <a:lnSpc>
                <a:spcPct val="114000"/>
              </a:lnSpc>
              <a:spcBef>
                <a:spcPts val="0"/>
              </a:spcBef>
              <a:spcAft>
                <a:spcPts val="0"/>
              </a:spcAft>
              <a:defRPr sz="4800" b="1" baseline="0">
                <a:solidFill>
                  <a:schemeClr val="bg1"/>
                </a:solidFill>
              </a:defRPr>
            </a:lvl1pPr>
          </a:lstStyle>
          <a:p>
            <a:pPr lvl="0"/>
            <a:r>
              <a:rPr lang="en-US" dirty="0"/>
              <a:t>Click to edit big statement slide styles. Use 50% transparency </a:t>
            </a:r>
            <a:r>
              <a:rPr lang="en-US" dirty="0" err="1"/>
              <a:t>darkBlue</a:t>
            </a:r>
            <a:r>
              <a:rPr lang="en-US" dirty="0"/>
              <a:t> box over a full-bleed photo when using text overlays</a:t>
            </a:r>
          </a:p>
        </p:txBody>
      </p:sp>
      <p:sp>
        <p:nvSpPr>
          <p:cNvPr id="11" name="Picture Placeholder 10">
            <a:extLst>
              <a:ext uri="{FF2B5EF4-FFF2-40B4-BE49-F238E27FC236}">
                <a16:creationId xmlns:a16="http://schemas.microsoft.com/office/drawing/2014/main" id="{0B77C364-D936-1C64-545A-8FEA821DD9CC}"/>
              </a:ext>
            </a:extLst>
          </p:cNvPr>
          <p:cNvSpPr>
            <a:spLocks noGrp="1"/>
          </p:cNvSpPr>
          <p:nvPr>
            <p:ph type="pic" sz="quarter" idx="29"/>
          </p:nvPr>
        </p:nvSpPr>
        <p:spPr>
          <a:xfrm>
            <a:off x="5409781" y="506413"/>
            <a:ext cx="1143000" cy="914400"/>
          </a:xfrm>
        </p:spPr>
        <p:txBody>
          <a:bodyPr/>
          <a:lstStyle>
            <a:lvl1pPr>
              <a:defRPr>
                <a:noFill/>
              </a:defRPr>
            </a:lvl1pPr>
          </a:lstStyle>
          <a:p>
            <a:endParaRPr lang="en-US" dirty="0"/>
          </a:p>
        </p:txBody>
      </p:sp>
    </p:spTree>
    <p:extLst>
      <p:ext uri="{BB962C8B-B14F-4D97-AF65-F5344CB8AC3E}">
        <p14:creationId xmlns:p14="http://schemas.microsoft.com/office/powerpoint/2010/main" val="696803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Image with Text DarBlu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4635472" cy="6858000"/>
          </a:xfrm>
          <a:prstGeom prst="rect">
            <a:avLst/>
          </a:prstGeom>
          <a:solidFill>
            <a:schemeClr val="tx2">
              <a:alpha val="8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526142" y="919826"/>
            <a:ext cx="3572615" cy="2122632"/>
          </a:xfrm>
        </p:spPr>
        <p:txBody>
          <a:bodyPr anchor="b">
            <a:noAutofit/>
          </a:bodyPr>
          <a:lstStyle>
            <a:lvl1pPr algn="ctr">
              <a:lnSpc>
                <a:spcPct val="114000"/>
              </a:lnSpc>
              <a:spcBef>
                <a:spcPts val="0"/>
              </a:spcBef>
              <a:spcAft>
                <a:spcPts val="0"/>
              </a:spcAft>
              <a:defRPr sz="2400" b="0" baseline="0">
                <a:solidFill>
                  <a:schemeClr val="bg1"/>
                </a:solidFill>
              </a:defRPr>
            </a:lvl1pPr>
          </a:lstStyle>
          <a:p>
            <a:pPr lvl="0"/>
            <a:r>
              <a:rPr lang="en-US" dirty="0"/>
              <a:t>Use 20% transparency </a:t>
            </a:r>
            <a:r>
              <a:rPr lang="en-US" dirty="0" err="1"/>
              <a:t>darkBlue</a:t>
            </a:r>
            <a:r>
              <a:rPr lang="en-US" dirty="0"/>
              <a:t> box over a full-width photo. Text is centered.</a:t>
            </a:r>
          </a:p>
        </p:txBody>
      </p:sp>
      <p:sp>
        <p:nvSpPr>
          <p:cNvPr id="5" name="Text Placeholder 32">
            <a:extLst>
              <a:ext uri="{FF2B5EF4-FFF2-40B4-BE49-F238E27FC236}">
                <a16:creationId xmlns:a16="http://schemas.microsoft.com/office/drawing/2014/main" id="{F79C1745-A691-E2E0-63D7-54C934042ADB}"/>
              </a:ext>
            </a:extLst>
          </p:cNvPr>
          <p:cNvSpPr>
            <a:spLocks noGrp="1"/>
          </p:cNvSpPr>
          <p:nvPr>
            <p:ph type="body" sz="quarter" idx="25" hasCustomPrompt="1"/>
          </p:nvPr>
        </p:nvSpPr>
        <p:spPr>
          <a:xfrm>
            <a:off x="526142" y="4212591"/>
            <a:ext cx="3572615" cy="1897263"/>
          </a:xfrm>
        </p:spPr>
        <p:txBody>
          <a:bodyPr>
            <a:noAutofit/>
          </a:bodyPr>
          <a:lstStyle>
            <a:lvl1pPr marL="0" indent="0" algn="ctr">
              <a:lnSpc>
                <a:spcPct val="100000"/>
              </a:lnSpc>
              <a:buNone/>
              <a:defRPr sz="18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Feel free to move this column wherever it makes sense on the photo. Select all and then deselect photo. Hold Shift and move.</a:t>
            </a:r>
          </a:p>
        </p:txBody>
      </p:sp>
      <p:sp>
        <p:nvSpPr>
          <p:cNvPr id="15" name="Shape 525">
            <a:extLst>
              <a:ext uri="{FF2B5EF4-FFF2-40B4-BE49-F238E27FC236}">
                <a16:creationId xmlns:a16="http://schemas.microsoft.com/office/drawing/2014/main" id="{51E1E284-A39A-8E63-7F5C-1C021F9D24B1}"/>
              </a:ext>
            </a:extLst>
          </p:cNvPr>
          <p:cNvSpPr>
            <a:spLocks noGrp="1"/>
          </p:cNvSpPr>
          <p:nvPr>
            <p:ph type="body" sz="quarter" idx="16" hasCustomPrompt="1"/>
          </p:nvPr>
        </p:nvSpPr>
        <p:spPr>
          <a:xfrm>
            <a:off x="1315500" y="3659389"/>
            <a:ext cx="1993900"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217780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mage with Text Whit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7889652" cy="6858000"/>
          </a:xfrm>
          <a:prstGeom prst="rect">
            <a:avLst/>
          </a:prstGeom>
          <a:gradFill>
            <a:gsLst>
              <a:gs pos="0">
                <a:schemeClr val="bg1"/>
              </a:gs>
              <a:gs pos="100000">
                <a:schemeClr val="bg1">
                  <a:alpha val="0"/>
                </a:schemeClr>
              </a:gs>
            </a:gsLst>
            <a:lin ang="0" scaled="0"/>
          </a:gra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731522" y="856211"/>
            <a:ext cx="5364478" cy="2867891"/>
          </a:xfrm>
        </p:spPr>
        <p:txBody>
          <a:bodyPr>
            <a:noAutofit/>
          </a:bodyPr>
          <a:lstStyle>
            <a:lvl1pPr algn="l">
              <a:lnSpc>
                <a:spcPct val="114000"/>
              </a:lnSpc>
              <a:spcBef>
                <a:spcPts val="0"/>
              </a:spcBef>
              <a:spcAft>
                <a:spcPts val="0"/>
              </a:spcAft>
              <a:defRPr sz="3600" b="1" baseline="0">
                <a:solidFill>
                  <a:schemeClr val="tx1"/>
                </a:solidFill>
              </a:defRPr>
            </a:lvl1pPr>
          </a:lstStyle>
          <a:p>
            <a:pPr lvl="0"/>
            <a:r>
              <a:rPr lang="en-US" dirty="0"/>
              <a:t>Click to edit text slide styles. Use white gradient on light photos for readability.</a:t>
            </a:r>
          </a:p>
        </p:txBody>
      </p:sp>
      <p:sp>
        <p:nvSpPr>
          <p:cNvPr id="8" name="Text Placeholder 7">
            <a:extLst>
              <a:ext uri="{FF2B5EF4-FFF2-40B4-BE49-F238E27FC236}">
                <a16:creationId xmlns:a16="http://schemas.microsoft.com/office/drawing/2014/main" id="{55BBBF16-146F-6CF3-F018-F0204BAEF5D5}"/>
              </a:ext>
            </a:extLst>
          </p:cNvPr>
          <p:cNvSpPr>
            <a:spLocks noGrp="1"/>
          </p:cNvSpPr>
          <p:nvPr>
            <p:ph type="body" sz="quarter" idx="29" hasCustomPrompt="1"/>
          </p:nvPr>
        </p:nvSpPr>
        <p:spPr>
          <a:xfrm>
            <a:off x="731522" y="3857105"/>
            <a:ext cx="5364478" cy="1471353"/>
          </a:xfrm>
        </p:spPr>
        <p:txBody>
          <a:bodyPr>
            <a:normAutofit/>
          </a:bodyPr>
          <a:lstStyle>
            <a:lvl1pPr algn="l">
              <a:lnSpc>
                <a:spcPct val="114000"/>
              </a:lnSpc>
              <a:spcBef>
                <a:spcPts val="0"/>
              </a:spcBef>
              <a:spcAft>
                <a:spcPts val="0"/>
              </a:spcAft>
              <a:defRPr sz="2400" b="0" baseline="0">
                <a:solidFill>
                  <a:schemeClr val="tx1"/>
                </a:solidFill>
              </a:defRPr>
            </a:lvl1pPr>
          </a:lstStyle>
          <a:p>
            <a:pPr lvl="0"/>
            <a:r>
              <a:rPr lang="en-US" dirty="0"/>
              <a:t>Format the gradient as needed, select gradient object / Format Shape / Shape Options / Fill</a:t>
            </a:r>
          </a:p>
        </p:txBody>
      </p:sp>
    </p:spTree>
    <p:extLst>
      <p:ext uri="{BB962C8B-B14F-4D97-AF65-F5344CB8AC3E}">
        <p14:creationId xmlns:p14="http://schemas.microsoft.com/office/powerpoint/2010/main" val="1617583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owser Showcase">
    <p:bg>
      <p:bgRef idx="1001">
        <a:schemeClr val="bg2"/>
      </p:bgRef>
    </p:bg>
    <p:spTree>
      <p:nvGrpSpPr>
        <p:cNvPr id="1" name=""/>
        <p:cNvGrpSpPr/>
        <p:nvPr/>
      </p:nvGrpSpPr>
      <p:grpSpPr>
        <a:xfrm>
          <a:off x="0" y="0"/>
          <a:ext cx="0" cy="0"/>
          <a:chOff x="0" y="0"/>
          <a:chExt cx="0" cy="0"/>
        </a:xfrm>
      </p:grpSpPr>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3" name="Browser_chrome.png">
            <a:extLst>
              <a:ext uri="{FF2B5EF4-FFF2-40B4-BE49-F238E27FC236}">
                <a16:creationId xmlns:a16="http://schemas.microsoft.com/office/drawing/2014/main" id="{46C1367E-308D-EDE4-3703-09138FAAAD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6582" y="502937"/>
            <a:ext cx="12425165" cy="7121125"/>
          </a:xfrm>
          <a:prstGeom prst="rect">
            <a:avLst/>
          </a:prstGeom>
          <a:ln w="12700">
            <a:miter lim="400000"/>
          </a:ln>
        </p:spPr>
      </p:pic>
      <p:sp>
        <p:nvSpPr>
          <p:cNvPr id="9" name="Picture Placeholder 22">
            <a:extLst>
              <a:ext uri="{FF2B5EF4-FFF2-40B4-BE49-F238E27FC236}">
                <a16:creationId xmlns:a16="http://schemas.microsoft.com/office/drawing/2014/main" id="{201B4C15-D036-0585-62FA-F4351E091F52}"/>
              </a:ext>
            </a:extLst>
          </p:cNvPr>
          <p:cNvSpPr>
            <a:spLocks noGrp="1"/>
          </p:cNvSpPr>
          <p:nvPr>
            <p:ph type="pic" sz="quarter" idx="28"/>
          </p:nvPr>
        </p:nvSpPr>
        <p:spPr>
          <a:xfrm>
            <a:off x="457201" y="1217168"/>
            <a:ext cx="11272058" cy="6398766"/>
          </a:xfrm>
        </p:spPr>
        <p:txBody>
          <a:bodyPr/>
          <a:lstStyle>
            <a:lvl1pPr>
              <a:defRPr>
                <a:noFill/>
              </a:defRPr>
            </a:lvl1pPr>
          </a:lstStyle>
          <a:p>
            <a:endParaRPr lang="en-US" dirty="0"/>
          </a:p>
        </p:txBody>
      </p:sp>
    </p:spTree>
    <p:extLst>
      <p:ext uri="{BB962C8B-B14F-4D97-AF65-F5344CB8AC3E}">
        <p14:creationId xmlns:p14="http://schemas.microsoft.com/office/powerpoint/2010/main" val="136146692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owser Showcase Left Text_Call-ou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6234" y="1637296"/>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6234" y="2127904"/>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for call-outs. Use when referencing a customer showcase or product screenshot. Background should be white.</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234" y="3505097"/>
            <a:ext cx="2911250"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234" y="3995705"/>
            <a:ext cx="2911250"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the area shown is not full area of the screenshot.</a:t>
            </a:r>
          </a:p>
        </p:txBody>
      </p:sp>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9201901" y="334213"/>
            <a:ext cx="2639008" cy="790344"/>
          </a:xfrm>
        </p:spPr>
        <p:txBody>
          <a:bodyPr>
            <a:normAutofit/>
          </a:bodyPr>
          <a:lstStyle>
            <a:lvl1pPr algn="ctr">
              <a:defRPr sz="1400"/>
            </a:lvl1pPr>
          </a:lstStyle>
          <a:p>
            <a:r>
              <a:rPr lang="en-US" dirty="0"/>
              <a:t>Color Company Logo or Product icon / wordmark</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8" y="334213"/>
            <a:ext cx="8457166" cy="790344"/>
          </a:xfrm>
        </p:spPr>
        <p:txBody>
          <a:bodyPr>
            <a:normAutofit/>
          </a:bodyPr>
          <a:lstStyle>
            <a:lvl1pPr algn="l">
              <a:defRPr sz="3600"/>
            </a:lvl1pPr>
          </a:lstStyle>
          <a:p>
            <a:r>
              <a:rPr lang="en-US" dirty="0"/>
              <a:t>Click to edit title style for call-outs</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30" name="Browser_chrome.png">
            <a:extLst>
              <a:ext uri="{FF2B5EF4-FFF2-40B4-BE49-F238E27FC236}">
                <a16:creationId xmlns:a16="http://schemas.microsoft.com/office/drawing/2014/main" id="{6506ED49-FF3F-EBD9-565C-EAEAD3149DE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285797" y="1006757"/>
            <a:ext cx="11462549" cy="6569429"/>
          </a:xfrm>
          <a:prstGeom prst="rect">
            <a:avLst/>
          </a:prstGeom>
          <a:ln w="12700">
            <a:miter lim="400000"/>
          </a:ln>
        </p:spPr>
      </p:pic>
      <p:sp>
        <p:nvSpPr>
          <p:cNvPr id="31" name="Picture Placeholder 22">
            <a:extLst>
              <a:ext uri="{FF2B5EF4-FFF2-40B4-BE49-F238E27FC236}">
                <a16:creationId xmlns:a16="http://schemas.microsoft.com/office/drawing/2014/main" id="{DFF4A092-595B-E2D8-A76C-EBCCAA616AEC}"/>
              </a:ext>
            </a:extLst>
          </p:cNvPr>
          <p:cNvSpPr>
            <a:spLocks noGrp="1"/>
          </p:cNvSpPr>
          <p:nvPr>
            <p:ph type="pic" sz="quarter" idx="28"/>
          </p:nvPr>
        </p:nvSpPr>
        <p:spPr>
          <a:xfrm>
            <a:off x="3821044" y="1673570"/>
            <a:ext cx="10398777" cy="5903034"/>
          </a:xfrm>
        </p:spPr>
        <p:txBody>
          <a:bodyPr/>
          <a:lstStyle>
            <a:lvl1pPr>
              <a:defRPr>
                <a:noFill/>
              </a:defRPr>
            </a:lvl1pPr>
          </a:lstStyle>
          <a:p>
            <a:endParaRPr lang="en-US" dirty="0"/>
          </a:p>
        </p:txBody>
      </p:sp>
      <p:sp>
        <p:nvSpPr>
          <p:cNvPr id="32" name="Shape 474">
            <a:extLst>
              <a:ext uri="{FF2B5EF4-FFF2-40B4-BE49-F238E27FC236}">
                <a16:creationId xmlns:a16="http://schemas.microsoft.com/office/drawing/2014/main" id="{70D7E786-68D7-6933-FA96-39EDE2205088}"/>
              </a:ext>
            </a:extLst>
          </p:cNvPr>
          <p:cNvSpPr>
            <a:spLocks noGrp="1"/>
          </p:cNvSpPr>
          <p:nvPr>
            <p:ph type="body" idx="14" hasCustomPrompt="1"/>
          </p:nvPr>
        </p:nvSpPr>
        <p:spPr>
          <a:xfrm>
            <a:off x="3817682" y="1676567"/>
            <a:ext cx="10398778" cy="5903034"/>
          </a:xfrm>
          <a:prstGeom prst="rect">
            <a:avLst/>
          </a:prstGeom>
          <a:solidFill>
            <a:schemeClr val="tx2">
              <a:alpha val="9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33" name="Text Placeholder 10">
            <a:extLst>
              <a:ext uri="{FF2B5EF4-FFF2-40B4-BE49-F238E27FC236}">
                <a16:creationId xmlns:a16="http://schemas.microsoft.com/office/drawing/2014/main" id="{A9F2F5EE-8701-9BE0-B267-0FBEA57704E5}"/>
              </a:ext>
            </a:extLst>
          </p:cNvPr>
          <p:cNvSpPr>
            <a:spLocks noGrp="1"/>
          </p:cNvSpPr>
          <p:nvPr>
            <p:ph type="body" sz="quarter" idx="32" hasCustomPrompt="1"/>
          </p:nvPr>
        </p:nvSpPr>
        <p:spPr>
          <a:xfrm>
            <a:off x="6901501" y="3274784"/>
            <a:ext cx="4143165" cy="365760"/>
          </a:xfrm>
        </p:spPr>
        <p:txBody>
          <a:bodyPr anchor="ctr" anchorCtr="0">
            <a:noAutofit/>
          </a:bodyPr>
          <a:lstStyle>
            <a:lvl1pPr marL="0" indent="0" algn="l">
              <a:lnSpc>
                <a:spcPct val="100000"/>
              </a:lnSpc>
              <a:buNone/>
              <a:defRPr sz="1800" b="1" i="0" kern="1200" cap="none" spc="0" baseline="0">
                <a:solidFill>
                  <a:schemeClr val="bg1"/>
                </a:solidFill>
                <a:latin typeface="+mj-lt"/>
                <a:cs typeface="Arial" panose="020B0604020202020204" pitchFamily="34" charset="0"/>
              </a:defRPr>
            </a:lvl1pPr>
          </a:lstStyle>
          <a:p>
            <a:pPr lvl="0"/>
            <a:r>
              <a:rPr lang="en-US" dirty="0"/>
              <a:t>Add a call-out (optional)</a:t>
            </a:r>
          </a:p>
        </p:txBody>
      </p:sp>
      <p:sp>
        <p:nvSpPr>
          <p:cNvPr id="34" name="Text Placeholder 32">
            <a:extLst>
              <a:ext uri="{FF2B5EF4-FFF2-40B4-BE49-F238E27FC236}">
                <a16:creationId xmlns:a16="http://schemas.microsoft.com/office/drawing/2014/main" id="{8E171906-1655-246A-1ED1-74E7F0C91EB4}"/>
              </a:ext>
            </a:extLst>
          </p:cNvPr>
          <p:cNvSpPr>
            <a:spLocks noGrp="1"/>
          </p:cNvSpPr>
          <p:nvPr>
            <p:ph type="body" sz="quarter" idx="33" hasCustomPrompt="1"/>
          </p:nvPr>
        </p:nvSpPr>
        <p:spPr>
          <a:xfrm>
            <a:off x="6901501" y="3664384"/>
            <a:ext cx="4143165" cy="467844"/>
          </a:xfrm>
        </p:spPr>
        <p:txBody>
          <a:bodyPr>
            <a:noAutofit/>
          </a:bodyPr>
          <a:lstStyle>
            <a:lvl1pPr marL="0" indent="0" algn="l">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No text, no problem. You don’t always need line of  text. </a:t>
            </a:r>
          </a:p>
        </p:txBody>
      </p:sp>
    </p:spTree>
    <p:extLst>
      <p:ext uri="{BB962C8B-B14F-4D97-AF65-F5344CB8AC3E}">
        <p14:creationId xmlns:p14="http://schemas.microsoft.com/office/powerpoint/2010/main" val="3635100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Product Screenshot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9675" y="1634318"/>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9675" y="2124926"/>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when referencing a customer showcase or product screenshot. Do not use if you need to show full screenshot.</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575" y="3502119"/>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575" y="3992727"/>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this slide for call-outs. Remember the area shown is not full area of the screenshot.</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71777" cy="790344"/>
          </a:xfrm>
        </p:spPr>
        <p:txBody>
          <a:bodyPr>
            <a:normAutofit/>
          </a:bodyPr>
          <a:lstStyle>
            <a:lvl1pPr algn="ctr">
              <a:defRPr sz="3600"/>
            </a:lvl1pPr>
          </a:lstStyle>
          <a:p>
            <a:r>
              <a:rPr lang="en-US" dirty="0"/>
              <a:t>Click to edit title style</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Browser_chrome.png">
            <a:extLst>
              <a:ext uri="{FF2B5EF4-FFF2-40B4-BE49-F238E27FC236}">
                <a16:creationId xmlns:a16="http://schemas.microsoft.com/office/drawing/2014/main" id="{68916CFE-7757-F55E-808C-5258B87FA06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285797" y="1006757"/>
            <a:ext cx="11462549" cy="6569429"/>
          </a:xfrm>
          <a:prstGeom prst="rect">
            <a:avLst/>
          </a:prstGeom>
          <a:ln w="12700">
            <a:miter lim="400000"/>
          </a:ln>
        </p:spPr>
      </p:pic>
      <p:sp>
        <p:nvSpPr>
          <p:cNvPr id="7" name="Picture Placeholder 22">
            <a:extLst>
              <a:ext uri="{FF2B5EF4-FFF2-40B4-BE49-F238E27FC236}">
                <a16:creationId xmlns:a16="http://schemas.microsoft.com/office/drawing/2014/main" id="{F5C126C8-A9C9-A6C7-4F3D-FB48BF6DA6D6}"/>
              </a:ext>
            </a:extLst>
          </p:cNvPr>
          <p:cNvSpPr>
            <a:spLocks noGrp="1"/>
          </p:cNvSpPr>
          <p:nvPr>
            <p:ph type="pic" sz="quarter" idx="28"/>
          </p:nvPr>
        </p:nvSpPr>
        <p:spPr>
          <a:xfrm>
            <a:off x="3818106" y="1673570"/>
            <a:ext cx="10398869" cy="5903034"/>
          </a:xfrm>
        </p:spPr>
        <p:txBody>
          <a:bodyPr/>
          <a:lstStyle>
            <a:lvl1pPr>
              <a:defRPr>
                <a:noFill/>
              </a:defRPr>
            </a:lvl1pPr>
          </a:lstStyle>
          <a:p>
            <a:endParaRPr lang="en-US" dirty="0"/>
          </a:p>
        </p:txBody>
      </p:sp>
      <p:sp>
        <p:nvSpPr>
          <p:cNvPr id="3" name="Text Placeholder 3">
            <a:extLst>
              <a:ext uri="{FF2B5EF4-FFF2-40B4-BE49-F238E27FC236}">
                <a16:creationId xmlns:a16="http://schemas.microsoft.com/office/drawing/2014/main" id="{A38B1349-A62C-70AF-042C-C7C99D3FEE7F}"/>
              </a:ext>
            </a:extLst>
          </p:cNvPr>
          <p:cNvSpPr>
            <a:spLocks noGrp="1"/>
          </p:cNvSpPr>
          <p:nvPr>
            <p:ph type="body" sz="quarter" idx="34" hasCustomPrompt="1"/>
          </p:nvPr>
        </p:nvSpPr>
        <p:spPr>
          <a:xfrm>
            <a:off x="593213" y="5587004"/>
            <a:ext cx="1958975" cy="722313"/>
          </a:xfrm>
        </p:spPr>
        <p:txBody>
          <a:bodyPr anchor="ctr">
            <a:normAutofit/>
          </a:bodyPr>
          <a:lstStyle>
            <a:lvl1pPr>
              <a:spcBef>
                <a:spcPts val="0"/>
              </a:spcBef>
              <a:defRPr sz="1400">
                <a:solidFill>
                  <a:schemeClr val="tx1"/>
                </a:solidFill>
              </a:defRPr>
            </a:lvl1pPr>
          </a:lstStyle>
          <a:p>
            <a:pPr lvl="0"/>
            <a:r>
              <a:rPr lang="en-US" dirty="0"/>
              <a:t>Click to edit text and add URL link</a:t>
            </a:r>
          </a:p>
        </p:txBody>
      </p:sp>
    </p:spTree>
    <p:extLst>
      <p:ext uri="{BB962C8B-B14F-4D97-AF65-F5344CB8AC3E}">
        <p14:creationId xmlns:p14="http://schemas.microsoft.com/office/powerpoint/2010/main" val="2732446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Sim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550093"/>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499712"/>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467156"/>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33" name="Graphic 32">
            <a:extLst>
              <a:ext uri="{FF2B5EF4-FFF2-40B4-BE49-F238E27FC236}">
                <a16:creationId xmlns:a16="http://schemas.microsoft.com/office/drawing/2014/main" id="{C0E37009-FCA5-DEDD-D14E-06B0A9BEB6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801" b="7437"/>
          <a:stretch/>
        </p:blipFill>
        <p:spPr>
          <a:xfrm>
            <a:off x="9085259" y="4029519"/>
            <a:ext cx="3106742" cy="2828482"/>
          </a:xfrm>
          <a:prstGeom prst="rect">
            <a:avLst/>
          </a:prstGeom>
        </p:spPr>
      </p:pic>
    </p:spTree>
    <p:extLst>
      <p:ext uri="{BB962C8B-B14F-4D97-AF65-F5344CB8AC3E}">
        <p14:creationId xmlns:p14="http://schemas.microsoft.com/office/powerpoint/2010/main" val="152054132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howcase Left Text_Call-ou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15918" y="2073490"/>
            <a:ext cx="3915264"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15918" y="2564098"/>
            <a:ext cx="3915264"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for call-outs. Use when referencing a customer showcase or product screenshot. Background should be white.</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15918" y="3941291"/>
            <a:ext cx="3915264"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15918" y="4431899"/>
            <a:ext cx="3915264"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the area shown is not full area of the screenshot.</a:t>
            </a:r>
          </a:p>
        </p:txBody>
      </p:sp>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9201901" y="334212"/>
            <a:ext cx="2639008" cy="771863"/>
          </a:xfrm>
        </p:spPr>
        <p:txBody>
          <a:bodyPr>
            <a:normAutofit/>
          </a:bodyPr>
          <a:lstStyle>
            <a:lvl1pPr algn="ctr">
              <a:defRPr sz="1400"/>
            </a:lvl1pPr>
          </a:lstStyle>
          <a:p>
            <a:r>
              <a:rPr lang="en-US" dirty="0"/>
              <a:t>Company Logo or Product logo</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8" y="334213"/>
            <a:ext cx="8457166" cy="790344"/>
          </a:xfrm>
        </p:spPr>
        <p:txBody>
          <a:bodyPr>
            <a:normAutofit/>
          </a:bodyPr>
          <a:lstStyle>
            <a:lvl1pPr algn="l">
              <a:defRPr sz="3600"/>
            </a:lvl1pPr>
          </a:lstStyle>
          <a:p>
            <a:r>
              <a:rPr lang="en-US" dirty="0"/>
              <a:t>Click to edit title style</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Picture 1">
            <a:extLst>
              <a:ext uri="{FF2B5EF4-FFF2-40B4-BE49-F238E27FC236}">
                <a16:creationId xmlns:a16="http://schemas.microsoft.com/office/drawing/2014/main" id="{177607CF-482F-023A-1576-4DF7B947D2C6}"/>
              </a:ext>
            </a:extLst>
          </p:cNvPr>
          <p:cNvPicPr>
            <a:picLocks noGrp="1" noRot="1" noChangeAspect="1" noMove="1" noResize="1" noEditPoints="1" noAdjustHandles="1" noChangeArrowheads="1" noChangeShapeType="1" noCrop="1"/>
          </p:cNvPicPr>
          <p:nvPr userDrawn="1"/>
        </p:nvPicPr>
        <p:blipFill rotWithShape="1">
          <a:blip r:embed="rId4" cstate="screen">
            <a:extLst>
              <a:ext uri="{28A0092B-C50C-407E-A947-70E740481C1C}">
                <a14:useLocalDpi xmlns:a14="http://schemas.microsoft.com/office/drawing/2010/main"/>
              </a:ext>
            </a:extLst>
          </a:blip>
          <a:srcRect/>
          <a:stretch/>
        </p:blipFill>
        <p:spPr>
          <a:xfrm>
            <a:off x="4904549" y="1496949"/>
            <a:ext cx="7295869" cy="4878598"/>
          </a:xfrm>
          <a:prstGeom prst="rect">
            <a:avLst/>
          </a:prstGeom>
        </p:spPr>
      </p:pic>
      <p:sp>
        <p:nvSpPr>
          <p:cNvPr id="3" name="Picture Placeholder 12">
            <a:extLst>
              <a:ext uri="{FF2B5EF4-FFF2-40B4-BE49-F238E27FC236}">
                <a16:creationId xmlns:a16="http://schemas.microsoft.com/office/drawing/2014/main" id="{38625FBA-D401-622D-5713-389A6ADDDD93}"/>
              </a:ext>
            </a:extLst>
          </p:cNvPr>
          <p:cNvSpPr>
            <a:spLocks noGrp="1"/>
          </p:cNvSpPr>
          <p:nvPr>
            <p:ph type="pic" sz="quarter" idx="34" hasCustomPrompt="1"/>
          </p:nvPr>
        </p:nvSpPr>
        <p:spPr>
          <a:xfrm>
            <a:off x="5907474" y="1793742"/>
            <a:ext cx="6305790" cy="3958183"/>
          </a:xfrm>
          <a:pattFill prst="pct10">
            <a:fgClr>
              <a:schemeClr val="bg1"/>
            </a:fgClr>
            <a:bgClr>
              <a:schemeClr val="bg2"/>
            </a:bgClr>
          </a:pattFill>
          <a:ln w="12700">
            <a:noFill/>
          </a:ln>
        </p:spPr>
        <p:txBody>
          <a:bodyPr anchor="ctr" anchorCtr="0">
            <a:normAutofit/>
          </a:bodyPr>
          <a:lstStyle>
            <a:lvl1pPr marL="0" indent="0" algn="ctr">
              <a:buNone/>
              <a:defRPr sz="2000"/>
            </a:lvl1pPr>
          </a:lstStyle>
          <a:p>
            <a:r>
              <a:rPr lang="en-US" dirty="0"/>
              <a:t>Click icon to add picture or drag and drop into area.</a:t>
            </a:r>
          </a:p>
        </p:txBody>
      </p:sp>
    </p:spTree>
    <p:extLst>
      <p:ext uri="{BB962C8B-B14F-4D97-AF65-F5344CB8AC3E}">
        <p14:creationId xmlns:p14="http://schemas.microsoft.com/office/powerpoint/2010/main" val="3618020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with Left Tex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6234" y="1637296"/>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6234" y="2075652"/>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to add support text to highlight relevant data information.</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234" y="3335278"/>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234" y="3773634"/>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These text boxes are optional. Delete if you are not using them.</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chart title style</a:t>
            </a:r>
          </a:p>
        </p:txBody>
      </p:sp>
      <p:sp>
        <p:nvSpPr>
          <p:cNvPr id="2" name="Text Placeholder 10">
            <a:extLst>
              <a:ext uri="{FF2B5EF4-FFF2-40B4-BE49-F238E27FC236}">
                <a16:creationId xmlns:a16="http://schemas.microsoft.com/office/drawing/2014/main" id="{7F89AB9D-D423-F0A6-8A5A-4D0857D5088A}"/>
              </a:ext>
            </a:extLst>
          </p:cNvPr>
          <p:cNvSpPr>
            <a:spLocks noGrp="1"/>
          </p:cNvSpPr>
          <p:nvPr>
            <p:ph type="body" sz="quarter" idx="31" hasCustomPrompt="1"/>
          </p:nvPr>
        </p:nvSpPr>
        <p:spPr>
          <a:xfrm>
            <a:off x="536234" y="5020385"/>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1210B099-5F46-ECD1-4CD3-93D874818382}"/>
              </a:ext>
            </a:extLst>
          </p:cNvPr>
          <p:cNvSpPr>
            <a:spLocks noGrp="1"/>
          </p:cNvSpPr>
          <p:nvPr>
            <p:ph type="body" sz="quarter" idx="32" hasCustomPrompt="1"/>
          </p:nvPr>
        </p:nvSpPr>
        <p:spPr>
          <a:xfrm>
            <a:off x="536234" y="5458741"/>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If a data is important and you want your audience to recall the main point, use its own slide.  </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4964113" y="1436914"/>
            <a:ext cx="6691312" cy="4872443"/>
          </a:xfrm>
        </p:spPr>
        <p:txBody>
          <a:bodyPr/>
          <a:lstStyle>
            <a:lvl1pPr>
              <a:defRPr>
                <a:noFill/>
              </a:defRPr>
            </a:lvl1pPr>
          </a:lstStyle>
          <a:p>
            <a:endParaRPr lang="en-US" dirty="0"/>
          </a:p>
        </p:txBody>
      </p:sp>
    </p:spTree>
    <p:extLst>
      <p:ext uri="{BB962C8B-B14F-4D97-AF65-F5344CB8AC3E}">
        <p14:creationId xmlns:p14="http://schemas.microsoft.com/office/powerpoint/2010/main" val="290551988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Large with Title">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chart title style</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526246" y="1571106"/>
            <a:ext cx="11139508" cy="4680062"/>
          </a:xfrm>
        </p:spPr>
        <p:txBody>
          <a:bodyPr/>
          <a:lstStyle>
            <a:lvl1pPr>
              <a:defRPr>
                <a:noFill/>
              </a:defRPr>
            </a:lvl1pPr>
          </a:lstStyle>
          <a:p>
            <a:endParaRPr lang="en-US" dirty="0"/>
          </a:p>
        </p:txBody>
      </p:sp>
    </p:spTree>
    <p:extLst>
      <p:ext uri="{BB962C8B-B14F-4D97-AF65-F5344CB8AC3E}">
        <p14:creationId xmlns:p14="http://schemas.microsoft.com/office/powerpoint/2010/main" val="159834330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Centered with Call-out">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ctr">
              <a:defRPr sz="3600"/>
            </a:lvl1pPr>
          </a:lstStyle>
          <a:p>
            <a:r>
              <a:rPr lang="en-US" dirty="0"/>
              <a:t>Click to edit chart title style call-outs</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3283526" y="1571106"/>
            <a:ext cx="6151419" cy="4680062"/>
          </a:xfrm>
        </p:spPr>
        <p:txBody>
          <a:bodyPr/>
          <a:lstStyle>
            <a:lvl1pPr>
              <a:defRPr>
                <a:noFill/>
              </a:defRPr>
            </a:lvl1pPr>
          </a:lstStyle>
          <a:p>
            <a:endParaRPr lang="en-US" dirty="0"/>
          </a:p>
        </p:txBody>
      </p:sp>
      <p:sp>
        <p:nvSpPr>
          <p:cNvPr id="2" name="Text Placeholder 10">
            <a:extLst>
              <a:ext uri="{FF2B5EF4-FFF2-40B4-BE49-F238E27FC236}">
                <a16:creationId xmlns:a16="http://schemas.microsoft.com/office/drawing/2014/main" id="{10C5A23C-F93E-26D8-20D1-E7056B54A156}"/>
              </a:ext>
            </a:extLst>
          </p:cNvPr>
          <p:cNvSpPr>
            <a:spLocks noGrp="1"/>
          </p:cNvSpPr>
          <p:nvPr>
            <p:ph type="body" sz="quarter" idx="24" hasCustomPrompt="1"/>
          </p:nvPr>
        </p:nvSpPr>
        <p:spPr>
          <a:xfrm>
            <a:off x="8507936" y="1996190"/>
            <a:ext cx="3325320" cy="365760"/>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Add a call-out</a:t>
            </a:r>
          </a:p>
        </p:txBody>
      </p:sp>
      <p:sp>
        <p:nvSpPr>
          <p:cNvPr id="3" name="Text Placeholder 32">
            <a:extLst>
              <a:ext uri="{FF2B5EF4-FFF2-40B4-BE49-F238E27FC236}">
                <a16:creationId xmlns:a16="http://schemas.microsoft.com/office/drawing/2014/main" id="{EA48AB36-1B64-B2FA-77F5-AA7BA12B37F3}"/>
              </a:ext>
            </a:extLst>
          </p:cNvPr>
          <p:cNvSpPr>
            <a:spLocks noGrp="1"/>
          </p:cNvSpPr>
          <p:nvPr>
            <p:ph type="body" sz="quarter" idx="25" hasCustomPrompt="1"/>
          </p:nvPr>
        </p:nvSpPr>
        <p:spPr>
          <a:xfrm>
            <a:off x="8507936" y="2389907"/>
            <a:ext cx="3325320" cy="365760"/>
          </a:xfrm>
        </p:spPr>
        <p:txBody>
          <a:bodyPr>
            <a:noAutofit/>
          </a:bodyPr>
          <a:lstStyle>
            <a:lvl1pPr marL="0" indent="0" algn="l">
              <a:lnSpc>
                <a:spcPct val="100000"/>
              </a:lnSpc>
              <a:buNone/>
              <a:defRPr sz="1400">
                <a:solidFill>
                  <a:schemeClr val="tx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Support text for call-out.</a:t>
            </a:r>
          </a:p>
        </p:txBody>
      </p:sp>
      <p:sp>
        <p:nvSpPr>
          <p:cNvPr id="4" name="Shape 627">
            <a:extLst>
              <a:ext uri="{FF2B5EF4-FFF2-40B4-BE49-F238E27FC236}">
                <a16:creationId xmlns:a16="http://schemas.microsoft.com/office/drawing/2014/main" id="{CC07CABA-A701-452F-9018-6AB5B49FE731}"/>
              </a:ext>
            </a:extLst>
          </p:cNvPr>
          <p:cNvSpPr>
            <a:spLocks noGrp="1"/>
          </p:cNvSpPr>
          <p:nvPr>
            <p:ph type="body" sz="quarter" idx="16" hasCustomPrompt="1"/>
          </p:nvPr>
        </p:nvSpPr>
        <p:spPr>
          <a:xfrm>
            <a:off x="7215446" y="2209676"/>
            <a:ext cx="1232863" cy="0"/>
          </a:xfrm>
          <a:prstGeom prst="line">
            <a:avLst/>
          </a:prstGeom>
          <a:ln w="38100" cap="rnd">
            <a:solidFill>
              <a:schemeClr val="accent1"/>
            </a:solidFill>
            <a:custDash>
              <a:ds d="100000" sp="200000"/>
            </a:custDash>
            <a:round/>
          </a:ln>
        </p:spPr>
        <p:txBody>
          <a:bodyPr>
            <a:noAutofit/>
          </a:bodyPr>
          <a:lstStyle>
            <a:lvl1pPr>
              <a:defRPr>
                <a:solidFill>
                  <a:schemeClr val="tx1"/>
                </a:solidFil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Text Placeholder 10">
            <a:extLst>
              <a:ext uri="{FF2B5EF4-FFF2-40B4-BE49-F238E27FC236}">
                <a16:creationId xmlns:a16="http://schemas.microsoft.com/office/drawing/2014/main" id="{D86FD3C3-293C-EF19-CDFF-0160538EA94D}"/>
              </a:ext>
            </a:extLst>
          </p:cNvPr>
          <p:cNvSpPr>
            <a:spLocks noGrp="1"/>
          </p:cNvSpPr>
          <p:nvPr>
            <p:ph type="body" sz="quarter" idx="34" hasCustomPrompt="1"/>
          </p:nvPr>
        </p:nvSpPr>
        <p:spPr>
          <a:xfrm>
            <a:off x="457084" y="5073408"/>
            <a:ext cx="3325320" cy="365760"/>
          </a:xfrm>
        </p:spPr>
        <p:txBody>
          <a:bodyPr anchor="ctr" anchorCtr="0">
            <a:noAutofit/>
          </a:bodyPr>
          <a:lstStyle>
            <a:lvl1pPr marL="0" indent="0" algn="r">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Add a call-out</a:t>
            </a:r>
          </a:p>
        </p:txBody>
      </p:sp>
      <p:sp>
        <p:nvSpPr>
          <p:cNvPr id="6" name="Text Placeholder 32">
            <a:extLst>
              <a:ext uri="{FF2B5EF4-FFF2-40B4-BE49-F238E27FC236}">
                <a16:creationId xmlns:a16="http://schemas.microsoft.com/office/drawing/2014/main" id="{0BD70715-5E87-67A3-DDA6-D53FD7BD731F}"/>
              </a:ext>
            </a:extLst>
          </p:cNvPr>
          <p:cNvSpPr>
            <a:spLocks noGrp="1"/>
          </p:cNvSpPr>
          <p:nvPr>
            <p:ph type="body" sz="quarter" idx="35" hasCustomPrompt="1"/>
          </p:nvPr>
        </p:nvSpPr>
        <p:spPr>
          <a:xfrm>
            <a:off x="457084" y="5467125"/>
            <a:ext cx="3325320" cy="509726"/>
          </a:xfrm>
        </p:spPr>
        <p:txBody>
          <a:bodyPr>
            <a:noAutofit/>
          </a:bodyPr>
          <a:lstStyle>
            <a:lvl1pPr marL="0" indent="0" algn="r">
              <a:lnSpc>
                <a:spcPct val="100000"/>
              </a:lnSpc>
              <a:buNone/>
              <a:defRPr sz="1400">
                <a:solidFill>
                  <a:schemeClr val="tx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Always consider accessibility when choosing colors</a:t>
            </a:r>
          </a:p>
        </p:txBody>
      </p:sp>
      <p:sp>
        <p:nvSpPr>
          <p:cNvPr id="8" name="Shape 627">
            <a:extLst>
              <a:ext uri="{FF2B5EF4-FFF2-40B4-BE49-F238E27FC236}">
                <a16:creationId xmlns:a16="http://schemas.microsoft.com/office/drawing/2014/main" id="{556E9D60-2811-AF48-72B4-225DC46CEED7}"/>
              </a:ext>
            </a:extLst>
          </p:cNvPr>
          <p:cNvSpPr>
            <a:spLocks noGrp="1"/>
          </p:cNvSpPr>
          <p:nvPr>
            <p:ph type="body" sz="quarter" idx="36" hasCustomPrompt="1"/>
          </p:nvPr>
        </p:nvSpPr>
        <p:spPr>
          <a:xfrm>
            <a:off x="3902848" y="5286894"/>
            <a:ext cx="1232863" cy="0"/>
          </a:xfrm>
          <a:prstGeom prst="line">
            <a:avLst/>
          </a:prstGeom>
          <a:ln w="38100" cap="rnd">
            <a:solidFill>
              <a:schemeClr val="accent1"/>
            </a:solidFill>
            <a:custDash>
              <a:ds d="100000" sp="200000"/>
            </a:custDash>
            <a:round/>
          </a:ln>
        </p:spPr>
        <p:txBody>
          <a:bodyPr>
            <a:noAutofit/>
          </a:bodyPr>
          <a:lstStyle>
            <a:lvl1pPr>
              <a:defRPr>
                <a:solidFill>
                  <a:schemeClr val="tx1"/>
                </a:solidFil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5302676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with Title">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table title style</a:t>
            </a:r>
          </a:p>
        </p:txBody>
      </p:sp>
      <p:sp>
        <p:nvSpPr>
          <p:cNvPr id="3" name="Table Placeholder 2">
            <a:extLst>
              <a:ext uri="{FF2B5EF4-FFF2-40B4-BE49-F238E27FC236}">
                <a16:creationId xmlns:a16="http://schemas.microsoft.com/office/drawing/2014/main" id="{F8B1E67E-0F6F-ED9E-2908-16256CA00A87}"/>
              </a:ext>
            </a:extLst>
          </p:cNvPr>
          <p:cNvSpPr>
            <a:spLocks noGrp="1"/>
          </p:cNvSpPr>
          <p:nvPr>
            <p:ph type="tbl" sz="quarter" idx="34"/>
          </p:nvPr>
        </p:nvSpPr>
        <p:spPr>
          <a:xfrm>
            <a:off x="526256" y="1495656"/>
            <a:ext cx="11139487" cy="4680062"/>
          </a:xfrm>
        </p:spPr>
        <p:txBody>
          <a:bodyPr/>
          <a:lstStyle>
            <a:lvl1pPr>
              <a:defRPr>
                <a:noFill/>
              </a:defRPr>
            </a:lvl1pPr>
          </a:lstStyle>
          <a:p>
            <a:endParaRPr lang="en-US"/>
          </a:p>
        </p:txBody>
      </p:sp>
    </p:spTree>
    <p:extLst>
      <p:ext uri="{BB962C8B-B14F-4D97-AF65-F5344CB8AC3E}">
        <p14:creationId xmlns:p14="http://schemas.microsoft.com/office/powerpoint/2010/main" val="145316538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laceholder">
    <p:bg>
      <p:bgRef idx="1001">
        <a:schemeClr val="bg1"/>
      </p:bgRef>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8B1E67E-0F6F-ED9E-2908-16256CA00A87}"/>
              </a:ext>
            </a:extLst>
          </p:cNvPr>
          <p:cNvSpPr>
            <a:spLocks noGrp="1"/>
          </p:cNvSpPr>
          <p:nvPr>
            <p:ph type="tbl" sz="quarter" idx="34"/>
          </p:nvPr>
        </p:nvSpPr>
        <p:spPr>
          <a:xfrm>
            <a:off x="174567" y="166255"/>
            <a:ext cx="11862261" cy="6558741"/>
          </a:xfrm>
        </p:spPr>
        <p:txBody>
          <a:bodyPr/>
          <a:lstStyle>
            <a:lvl1pPr>
              <a:defRPr>
                <a:noFill/>
              </a:defRPr>
            </a:lvl1pPr>
          </a:lstStyle>
          <a:p>
            <a:endParaRPr lang="en-US"/>
          </a:p>
        </p:txBody>
      </p:sp>
    </p:spTree>
    <p:extLst>
      <p:ext uri="{BB962C8B-B14F-4D97-AF65-F5344CB8AC3E}">
        <p14:creationId xmlns:p14="http://schemas.microsoft.com/office/powerpoint/2010/main" val="376528193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Team members">
    <p:bg>
      <p:bgPr>
        <a:solidFill>
          <a:srgbClr val="02184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Picture Placeholder 8"/>
          <p:cNvSpPr>
            <a:spLocks noGrp="1"/>
          </p:cNvSpPr>
          <p:nvPr>
            <p:ph type="pic" sz="quarter" idx="12"/>
          </p:nvPr>
        </p:nvSpPr>
        <p:spPr>
          <a:xfrm>
            <a:off x="12105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 name="Text Placeholder 2">
            <a:extLst>
              <a:ext uri="{FF2B5EF4-FFF2-40B4-BE49-F238E27FC236}">
                <a16:creationId xmlns:a16="http://schemas.microsoft.com/office/drawing/2014/main" id="{14A2F90A-2F8C-4407-F6AA-2EB5B6D372BB}"/>
              </a:ext>
            </a:extLst>
          </p:cNvPr>
          <p:cNvSpPr>
            <a:spLocks noGrp="1"/>
          </p:cNvSpPr>
          <p:nvPr>
            <p:ph type="body" sz="quarter" idx="16" hasCustomPrompt="1"/>
          </p:nvPr>
        </p:nvSpPr>
        <p:spPr>
          <a:xfrm>
            <a:off x="10223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4" name="Text Placeholder 2">
            <a:extLst>
              <a:ext uri="{FF2B5EF4-FFF2-40B4-BE49-F238E27FC236}">
                <a16:creationId xmlns:a16="http://schemas.microsoft.com/office/drawing/2014/main" id="{976E201A-024B-27F8-3A9A-A50F91B784BE}"/>
              </a:ext>
            </a:extLst>
          </p:cNvPr>
          <p:cNvSpPr>
            <a:spLocks noGrp="1"/>
          </p:cNvSpPr>
          <p:nvPr>
            <p:ph type="body" sz="quarter" idx="17" hasCustomPrompt="1"/>
          </p:nvPr>
        </p:nvSpPr>
        <p:spPr>
          <a:xfrm>
            <a:off x="10223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19" name="Picture Placeholder 8">
            <a:extLst>
              <a:ext uri="{FF2B5EF4-FFF2-40B4-BE49-F238E27FC236}">
                <a16:creationId xmlns:a16="http://schemas.microsoft.com/office/drawing/2014/main" id="{FB08ACCF-07B5-527B-DA5E-1224D0F373ED}"/>
              </a:ext>
            </a:extLst>
          </p:cNvPr>
          <p:cNvSpPr>
            <a:spLocks noGrp="1"/>
          </p:cNvSpPr>
          <p:nvPr>
            <p:ph type="pic" sz="quarter" idx="18"/>
          </p:nvPr>
        </p:nvSpPr>
        <p:spPr>
          <a:xfrm>
            <a:off x="38648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0" name="Text Placeholder 2">
            <a:extLst>
              <a:ext uri="{FF2B5EF4-FFF2-40B4-BE49-F238E27FC236}">
                <a16:creationId xmlns:a16="http://schemas.microsoft.com/office/drawing/2014/main" id="{6364342D-1A4C-C773-1F89-BA313FAD7EF4}"/>
              </a:ext>
            </a:extLst>
          </p:cNvPr>
          <p:cNvSpPr>
            <a:spLocks noGrp="1"/>
          </p:cNvSpPr>
          <p:nvPr>
            <p:ph type="body" sz="quarter" idx="19" hasCustomPrompt="1"/>
          </p:nvPr>
        </p:nvSpPr>
        <p:spPr>
          <a:xfrm>
            <a:off x="36766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1" name="Text Placeholder 2">
            <a:extLst>
              <a:ext uri="{FF2B5EF4-FFF2-40B4-BE49-F238E27FC236}">
                <a16:creationId xmlns:a16="http://schemas.microsoft.com/office/drawing/2014/main" id="{A70ECCD2-3883-EFD4-887C-E3389A23529A}"/>
              </a:ext>
            </a:extLst>
          </p:cNvPr>
          <p:cNvSpPr>
            <a:spLocks noGrp="1"/>
          </p:cNvSpPr>
          <p:nvPr>
            <p:ph type="body" sz="quarter" idx="20" hasCustomPrompt="1"/>
          </p:nvPr>
        </p:nvSpPr>
        <p:spPr>
          <a:xfrm>
            <a:off x="36766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22" name="Picture Placeholder 8">
            <a:extLst>
              <a:ext uri="{FF2B5EF4-FFF2-40B4-BE49-F238E27FC236}">
                <a16:creationId xmlns:a16="http://schemas.microsoft.com/office/drawing/2014/main" id="{454DDBD4-DFA2-D8EF-3A2E-2BF895FE51C9}"/>
              </a:ext>
            </a:extLst>
          </p:cNvPr>
          <p:cNvSpPr>
            <a:spLocks noGrp="1"/>
          </p:cNvSpPr>
          <p:nvPr>
            <p:ph type="pic" sz="quarter" idx="21"/>
          </p:nvPr>
        </p:nvSpPr>
        <p:spPr>
          <a:xfrm>
            <a:off x="65191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3" name="Text Placeholder 2">
            <a:extLst>
              <a:ext uri="{FF2B5EF4-FFF2-40B4-BE49-F238E27FC236}">
                <a16:creationId xmlns:a16="http://schemas.microsoft.com/office/drawing/2014/main" id="{BA0E5BFA-6AF0-1638-4388-C957FDC77FFE}"/>
              </a:ext>
            </a:extLst>
          </p:cNvPr>
          <p:cNvSpPr>
            <a:spLocks noGrp="1"/>
          </p:cNvSpPr>
          <p:nvPr>
            <p:ph type="body" sz="quarter" idx="22" hasCustomPrompt="1"/>
          </p:nvPr>
        </p:nvSpPr>
        <p:spPr>
          <a:xfrm>
            <a:off x="63309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4" name="Text Placeholder 2">
            <a:extLst>
              <a:ext uri="{FF2B5EF4-FFF2-40B4-BE49-F238E27FC236}">
                <a16:creationId xmlns:a16="http://schemas.microsoft.com/office/drawing/2014/main" id="{4CFFBF2E-80DD-122E-E219-2499AD4A4C9D}"/>
              </a:ext>
            </a:extLst>
          </p:cNvPr>
          <p:cNvSpPr>
            <a:spLocks noGrp="1"/>
          </p:cNvSpPr>
          <p:nvPr>
            <p:ph type="body" sz="quarter" idx="23" hasCustomPrompt="1"/>
          </p:nvPr>
        </p:nvSpPr>
        <p:spPr>
          <a:xfrm>
            <a:off x="63309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25" name="Picture Placeholder 8">
            <a:extLst>
              <a:ext uri="{FF2B5EF4-FFF2-40B4-BE49-F238E27FC236}">
                <a16:creationId xmlns:a16="http://schemas.microsoft.com/office/drawing/2014/main" id="{FE2D08E5-9687-4839-34FC-430098CDB6F8}"/>
              </a:ext>
            </a:extLst>
          </p:cNvPr>
          <p:cNvSpPr>
            <a:spLocks noGrp="1"/>
          </p:cNvSpPr>
          <p:nvPr>
            <p:ph type="pic" sz="quarter" idx="24"/>
          </p:nvPr>
        </p:nvSpPr>
        <p:spPr>
          <a:xfrm>
            <a:off x="91734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6" name="Text Placeholder 2">
            <a:extLst>
              <a:ext uri="{FF2B5EF4-FFF2-40B4-BE49-F238E27FC236}">
                <a16:creationId xmlns:a16="http://schemas.microsoft.com/office/drawing/2014/main" id="{F50FEC01-F2C9-C1F5-2489-8F8EB45284A5}"/>
              </a:ext>
            </a:extLst>
          </p:cNvPr>
          <p:cNvSpPr>
            <a:spLocks noGrp="1"/>
          </p:cNvSpPr>
          <p:nvPr>
            <p:ph type="body" sz="quarter" idx="25" hasCustomPrompt="1"/>
          </p:nvPr>
        </p:nvSpPr>
        <p:spPr>
          <a:xfrm>
            <a:off x="89852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7" name="Text Placeholder 2">
            <a:extLst>
              <a:ext uri="{FF2B5EF4-FFF2-40B4-BE49-F238E27FC236}">
                <a16:creationId xmlns:a16="http://schemas.microsoft.com/office/drawing/2014/main" id="{E3DCB45F-5FBB-B8FE-9184-9540F9A1F68E}"/>
              </a:ext>
            </a:extLst>
          </p:cNvPr>
          <p:cNvSpPr>
            <a:spLocks noGrp="1"/>
          </p:cNvSpPr>
          <p:nvPr>
            <p:ph type="body" sz="quarter" idx="26" hasCustomPrompt="1"/>
          </p:nvPr>
        </p:nvSpPr>
        <p:spPr>
          <a:xfrm>
            <a:off x="8985250" y="5107529"/>
            <a:ext cx="2205144" cy="281936"/>
          </a:xfrm>
        </p:spPr>
        <p:txBody>
          <a:bodyPr>
            <a:normAutofit/>
          </a:bodyPr>
          <a:lstStyle>
            <a:lvl1pPr algn="ctr">
              <a:defRPr sz="1200" b="0">
                <a:solidFill>
                  <a:schemeClr val="bg1"/>
                </a:solidFill>
              </a:defRPr>
            </a:lvl1pPr>
          </a:lstStyle>
          <a:p>
            <a:pPr lvl="0"/>
            <a:r>
              <a:rPr lang="en-US" dirty="0"/>
              <a:t>Position</a:t>
            </a:r>
          </a:p>
        </p:txBody>
      </p:sp>
    </p:spTree>
    <p:extLst>
      <p:ext uri="{BB962C8B-B14F-4D97-AF65-F5344CB8AC3E}">
        <p14:creationId xmlns:p14="http://schemas.microsoft.com/office/powerpoint/2010/main" val="40665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19"/>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6" presetClass="emph" presetSubtype="0" accel="50000" decel="50000" autoRev="1" fill="hold" grpId="1" nodeType="withEffect">
                                  <p:stCondLst>
                                    <p:cond delay="200"/>
                                  </p:stCondLst>
                                  <p:childTnLst>
                                    <p:animScale>
                                      <p:cBhvr>
                                        <p:cTn id="19" dur="500" fill="hold"/>
                                        <p:tgtEl>
                                          <p:spTgt spid="22"/>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9" grpId="0" animBg="1"/>
      <p:bldP spid="19" grpId="1" animBg="1"/>
      <p:bldP spid="22" grpId="0" animBg="1"/>
      <p:bldP spid="22" grpId="1" animBg="1"/>
      <p:bldP spid="25" grpId="0" animBg="1"/>
      <p:bldP spid="25"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 Team members">
    <p:bg>
      <p:bgPr>
        <a:solidFill>
          <a:srgbClr val="021843"/>
        </a:solidFill>
        <a:effectLst/>
      </p:bgPr>
    </p:bg>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4750778" y="7916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 name="Text Placeholder 2">
            <a:extLst>
              <a:ext uri="{FF2B5EF4-FFF2-40B4-BE49-F238E27FC236}">
                <a16:creationId xmlns:a16="http://schemas.microsoft.com/office/drawing/2014/main" id="{14A2F90A-2F8C-4407-F6AA-2EB5B6D372BB}"/>
              </a:ext>
            </a:extLst>
          </p:cNvPr>
          <p:cNvSpPr>
            <a:spLocks noGrp="1"/>
          </p:cNvSpPr>
          <p:nvPr>
            <p:ph type="body" sz="quarter" idx="16" hasCustomPrompt="1"/>
          </p:nvPr>
        </p:nvSpPr>
        <p:spPr>
          <a:xfrm>
            <a:off x="4387850" y="2632075"/>
            <a:ext cx="2309072" cy="244076"/>
          </a:xfrm>
        </p:spPr>
        <p:txBody>
          <a:bodyPr>
            <a:normAutofit/>
          </a:bodyPr>
          <a:lstStyle>
            <a:lvl1pPr algn="ctr">
              <a:defRPr sz="1400" b="1">
                <a:solidFill>
                  <a:srgbClr val="25BCC3"/>
                </a:solidFill>
              </a:defRPr>
            </a:lvl1pPr>
          </a:lstStyle>
          <a:p>
            <a:pPr lvl="0"/>
            <a:r>
              <a:rPr lang="en-US" dirty="0"/>
              <a:t>Name</a:t>
            </a:r>
          </a:p>
        </p:txBody>
      </p:sp>
      <p:sp>
        <p:nvSpPr>
          <p:cNvPr id="4" name="Text Placeholder 2">
            <a:extLst>
              <a:ext uri="{FF2B5EF4-FFF2-40B4-BE49-F238E27FC236}">
                <a16:creationId xmlns:a16="http://schemas.microsoft.com/office/drawing/2014/main" id="{976E201A-024B-27F8-3A9A-A50F91B784BE}"/>
              </a:ext>
            </a:extLst>
          </p:cNvPr>
          <p:cNvSpPr>
            <a:spLocks noGrp="1"/>
          </p:cNvSpPr>
          <p:nvPr>
            <p:ph type="body" sz="quarter" idx="17" hasCustomPrompt="1"/>
          </p:nvPr>
        </p:nvSpPr>
        <p:spPr>
          <a:xfrm>
            <a:off x="4387850" y="2967579"/>
            <a:ext cx="2309072" cy="244076"/>
          </a:xfrm>
        </p:spPr>
        <p:txBody>
          <a:bodyPr>
            <a:normAutofit/>
          </a:bodyPr>
          <a:lstStyle>
            <a:lvl1pPr algn="ctr">
              <a:defRPr sz="1200" b="0">
                <a:solidFill>
                  <a:schemeClr val="bg1"/>
                </a:solidFill>
              </a:defRPr>
            </a:lvl1pPr>
          </a:lstStyle>
          <a:p>
            <a:pPr lvl="0"/>
            <a:r>
              <a:rPr lang="en-US" dirty="0"/>
              <a:t>Position</a:t>
            </a:r>
          </a:p>
        </p:txBody>
      </p:sp>
      <p:sp>
        <p:nvSpPr>
          <p:cNvPr id="17" name="Picture Placeholder 8">
            <a:extLst>
              <a:ext uri="{FF2B5EF4-FFF2-40B4-BE49-F238E27FC236}">
                <a16:creationId xmlns:a16="http://schemas.microsoft.com/office/drawing/2014/main" id="{4334A0D1-BC32-5B77-E7D9-5FD2AD8895A5}"/>
              </a:ext>
            </a:extLst>
          </p:cNvPr>
          <p:cNvSpPr>
            <a:spLocks noGrp="1"/>
          </p:cNvSpPr>
          <p:nvPr>
            <p:ph type="pic" sz="quarter" idx="18"/>
          </p:nvPr>
        </p:nvSpPr>
        <p:spPr>
          <a:xfrm>
            <a:off x="7284428" y="7916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18" name="Text Placeholder 2">
            <a:extLst>
              <a:ext uri="{FF2B5EF4-FFF2-40B4-BE49-F238E27FC236}">
                <a16:creationId xmlns:a16="http://schemas.microsoft.com/office/drawing/2014/main" id="{FED7C313-94C1-8F1A-7A8F-60B5D547D158}"/>
              </a:ext>
            </a:extLst>
          </p:cNvPr>
          <p:cNvSpPr>
            <a:spLocks noGrp="1"/>
          </p:cNvSpPr>
          <p:nvPr>
            <p:ph type="body" sz="quarter" idx="19" hasCustomPrompt="1"/>
          </p:nvPr>
        </p:nvSpPr>
        <p:spPr>
          <a:xfrm>
            <a:off x="6921500" y="2632075"/>
            <a:ext cx="2309072" cy="244076"/>
          </a:xfrm>
        </p:spPr>
        <p:txBody>
          <a:bodyPr>
            <a:normAutofit/>
          </a:bodyPr>
          <a:lstStyle>
            <a:lvl1pPr algn="ctr">
              <a:defRPr sz="1400" b="1">
                <a:solidFill>
                  <a:srgbClr val="25BCC3"/>
                </a:solidFill>
              </a:defRPr>
            </a:lvl1pPr>
          </a:lstStyle>
          <a:p>
            <a:pPr lvl="0"/>
            <a:r>
              <a:rPr lang="en-US" dirty="0"/>
              <a:t>Name</a:t>
            </a:r>
          </a:p>
        </p:txBody>
      </p:sp>
      <p:sp>
        <p:nvSpPr>
          <p:cNvPr id="28" name="Text Placeholder 2">
            <a:extLst>
              <a:ext uri="{FF2B5EF4-FFF2-40B4-BE49-F238E27FC236}">
                <a16:creationId xmlns:a16="http://schemas.microsoft.com/office/drawing/2014/main" id="{5AE4978F-340C-B019-EE91-3E6CE4113DAA}"/>
              </a:ext>
            </a:extLst>
          </p:cNvPr>
          <p:cNvSpPr>
            <a:spLocks noGrp="1"/>
          </p:cNvSpPr>
          <p:nvPr>
            <p:ph type="body" sz="quarter" idx="20" hasCustomPrompt="1"/>
          </p:nvPr>
        </p:nvSpPr>
        <p:spPr>
          <a:xfrm>
            <a:off x="6921500" y="2967579"/>
            <a:ext cx="2309072" cy="244076"/>
          </a:xfrm>
        </p:spPr>
        <p:txBody>
          <a:bodyPr>
            <a:normAutofit/>
          </a:bodyPr>
          <a:lstStyle>
            <a:lvl1pPr algn="ctr">
              <a:defRPr sz="1200" b="0">
                <a:solidFill>
                  <a:schemeClr val="bg1"/>
                </a:solidFill>
              </a:defRPr>
            </a:lvl1pPr>
          </a:lstStyle>
          <a:p>
            <a:pPr lvl="0"/>
            <a:r>
              <a:rPr lang="en-US" dirty="0"/>
              <a:t>Position</a:t>
            </a:r>
          </a:p>
        </p:txBody>
      </p:sp>
      <p:sp>
        <p:nvSpPr>
          <p:cNvPr id="29" name="Picture Placeholder 8">
            <a:extLst>
              <a:ext uri="{FF2B5EF4-FFF2-40B4-BE49-F238E27FC236}">
                <a16:creationId xmlns:a16="http://schemas.microsoft.com/office/drawing/2014/main" id="{AEA1DFBC-9F8F-27DB-5877-47EB550A0608}"/>
              </a:ext>
            </a:extLst>
          </p:cNvPr>
          <p:cNvSpPr>
            <a:spLocks noGrp="1"/>
          </p:cNvSpPr>
          <p:nvPr>
            <p:ph type="pic" sz="quarter" idx="21"/>
          </p:nvPr>
        </p:nvSpPr>
        <p:spPr>
          <a:xfrm>
            <a:off x="9818078" y="78533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0" name="Text Placeholder 2">
            <a:extLst>
              <a:ext uri="{FF2B5EF4-FFF2-40B4-BE49-F238E27FC236}">
                <a16:creationId xmlns:a16="http://schemas.microsoft.com/office/drawing/2014/main" id="{21FB7799-4798-9ABE-67CD-5CD119441FA4}"/>
              </a:ext>
            </a:extLst>
          </p:cNvPr>
          <p:cNvSpPr>
            <a:spLocks noGrp="1"/>
          </p:cNvSpPr>
          <p:nvPr>
            <p:ph type="body" sz="quarter" idx="22" hasCustomPrompt="1"/>
          </p:nvPr>
        </p:nvSpPr>
        <p:spPr>
          <a:xfrm>
            <a:off x="9455150" y="2625725"/>
            <a:ext cx="2309072" cy="244076"/>
          </a:xfrm>
        </p:spPr>
        <p:txBody>
          <a:bodyPr>
            <a:normAutofit/>
          </a:bodyPr>
          <a:lstStyle>
            <a:lvl1pPr algn="ctr">
              <a:defRPr sz="1400" b="1">
                <a:solidFill>
                  <a:srgbClr val="25BCC3"/>
                </a:solidFill>
              </a:defRPr>
            </a:lvl1pPr>
          </a:lstStyle>
          <a:p>
            <a:pPr lvl="0"/>
            <a:r>
              <a:rPr lang="en-US" dirty="0"/>
              <a:t>Name</a:t>
            </a:r>
          </a:p>
        </p:txBody>
      </p:sp>
      <p:sp>
        <p:nvSpPr>
          <p:cNvPr id="31" name="Text Placeholder 2">
            <a:extLst>
              <a:ext uri="{FF2B5EF4-FFF2-40B4-BE49-F238E27FC236}">
                <a16:creationId xmlns:a16="http://schemas.microsoft.com/office/drawing/2014/main" id="{DE8BBA26-0324-A3BF-11E2-8209294803EF}"/>
              </a:ext>
            </a:extLst>
          </p:cNvPr>
          <p:cNvSpPr>
            <a:spLocks noGrp="1"/>
          </p:cNvSpPr>
          <p:nvPr>
            <p:ph type="body" sz="quarter" idx="23" hasCustomPrompt="1"/>
          </p:nvPr>
        </p:nvSpPr>
        <p:spPr>
          <a:xfrm>
            <a:off x="9455150" y="2961229"/>
            <a:ext cx="2309072" cy="244076"/>
          </a:xfrm>
        </p:spPr>
        <p:txBody>
          <a:bodyPr>
            <a:normAutofit/>
          </a:bodyPr>
          <a:lstStyle>
            <a:lvl1pPr algn="ctr">
              <a:defRPr sz="1200" b="0">
                <a:solidFill>
                  <a:schemeClr val="bg1"/>
                </a:solidFill>
              </a:defRPr>
            </a:lvl1pPr>
          </a:lstStyle>
          <a:p>
            <a:pPr lvl="0"/>
            <a:r>
              <a:rPr lang="en-US" dirty="0"/>
              <a:t>Position</a:t>
            </a:r>
          </a:p>
        </p:txBody>
      </p:sp>
      <p:sp>
        <p:nvSpPr>
          <p:cNvPr id="32" name="Picture Placeholder 8">
            <a:extLst>
              <a:ext uri="{FF2B5EF4-FFF2-40B4-BE49-F238E27FC236}">
                <a16:creationId xmlns:a16="http://schemas.microsoft.com/office/drawing/2014/main" id="{5A04ABF3-3CE1-93CB-D011-A58323E82F63}"/>
              </a:ext>
            </a:extLst>
          </p:cNvPr>
          <p:cNvSpPr>
            <a:spLocks noGrp="1"/>
          </p:cNvSpPr>
          <p:nvPr>
            <p:ph type="pic" sz="quarter" idx="24"/>
          </p:nvPr>
        </p:nvSpPr>
        <p:spPr>
          <a:xfrm>
            <a:off x="4750778" y="37253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3" name="Text Placeholder 2">
            <a:extLst>
              <a:ext uri="{FF2B5EF4-FFF2-40B4-BE49-F238E27FC236}">
                <a16:creationId xmlns:a16="http://schemas.microsoft.com/office/drawing/2014/main" id="{4C48662E-9912-832C-1BB6-D24F7F1C3BA0}"/>
              </a:ext>
            </a:extLst>
          </p:cNvPr>
          <p:cNvSpPr>
            <a:spLocks noGrp="1"/>
          </p:cNvSpPr>
          <p:nvPr>
            <p:ph type="body" sz="quarter" idx="25" hasCustomPrompt="1"/>
          </p:nvPr>
        </p:nvSpPr>
        <p:spPr>
          <a:xfrm>
            <a:off x="4387850" y="5565775"/>
            <a:ext cx="2309072" cy="244076"/>
          </a:xfrm>
        </p:spPr>
        <p:txBody>
          <a:bodyPr>
            <a:normAutofit/>
          </a:bodyPr>
          <a:lstStyle>
            <a:lvl1pPr algn="ctr">
              <a:defRPr sz="1400" b="1">
                <a:solidFill>
                  <a:srgbClr val="25BCC3"/>
                </a:solidFill>
              </a:defRPr>
            </a:lvl1pPr>
          </a:lstStyle>
          <a:p>
            <a:pPr lvl="0"/>
            <a:r>
              <a:rPr lang="en-US" dirty="0"/>
              <a:t>Name</a:t>
            </a:r>
          </a:p>
        </p:txBody>
      </p:sp>
      <p:sp>
        <p:nvSpPr>
          <p:cNvPr id="34" name="Text Placeholder 2">
            <a:extLst>
              <a:ext uri="{FF2B5EF4-FFF2-40B4-BE49-F238E27FC236}">
                <a16:creationId xmlns:a16="http://schemas.microsoft.com/office/drawing/2014/main" id="{13822D93-9656-F5E1-799B-801AB206B0AB}"/>
              </a:ext>
            </a:extLst>
          </p:cNvPr>
          <p:cNvSpPr>
            <a:spLocks noGrp="1"/>
          </p:cNvSpPr>
          <p:nvPr>
            <p:ph type="body" sz="quarter" idx="26" hasCustomPrompt="1"/>
          </p:nvPr>
        </p:nvSpPr>
        <p:spPr>
          <a:xfrm>
            <a:off x="4387850" y="5901279"/>
            <a:ext cx="2309072" cy="244076"/>
          </a:xfrm>
        </p:spPr>
        <p:txBody>
          <a:bodyPr>
            <a:normAutofit/>
          </a:bodyPr>
          <a:lstStyle>
            <a:lvl1pPr algn="ctr">
              <a:defRPr sz="1200" b="0">
                <a:solidFill>
                  <a:schemeClr val="bg1"/>
                </a:solidFill>
              </a:defRPr>
            </a:lvl1pPr>
          </a:lstStyle>
          <a:p>
            <a:pPr lvl="0"/>
            <a:r>
              <a:rPr lang="en-US" dirty="0"/>
              <a:t>Position</a:t>
            </a:r>
          </a:p>
        </p:txBody>
      </p:sp>
      <p:sp>
        <p:nvSpPr>
          <p:cNvPr id="35" name="Picture Placeholder 8">
            <a:extLst>
              <a:ext uri="{FF2B5EF4-FFF2-40B4-BE49-F238E27FC236}">
                <a16:creationId xmlns:a16="http://schemas.microsoft.com/office/drawing/2014/main" id="{D538557D-A228-0CFC-87F6-27117A97C38B}"/>
              </a:ext>
            </a:extLst>
          </p:cNvPr>
          <p:cNvSpPr>
            <a:spLocks noGrp="1"/>
          </p:cNvSpPr>
          <p:nvPr>
            <p:ph type="pic" sz="quarter" idx="27"/>
          </p:nvPr>
        </p:nvSpPr>
        <p:spPr>
          <a:xfrm>
            <a:off x="7284428" y="37253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6" name="Text Placeholder 2">
            <a:extLst>
              <a:ext uri="{FF2B5EF4-FFF2-40B4-BE49-F238E27FC236}">
                <a16:creationId xmlns:a16="http://schemas.microsoft.com/office/drawing/2014/main" id="{56DB6E7B-B658-BEA7-2082-5BD6A4376B58}"/>
              </a:ext>
            </a:extLst>
          </p:cNvPr>
          <p:cNvSpPr>
            <a:spLocks noGrp="1"/>
          </p:cNvSpPr>
          <p:nvPr>
            <p:ph type="body" sz="quarter" idx="28" hasCustomPrompt="1"/>
          </p:nvPr>
        </p:nvSpPr>
        <p:spPr>
          <a:xfrm>
            <a:off x="6921500" y="5565775"/>
            <a:ext cx="2309072" cy="244076"/>
          </a:xfrm>
        </p:spPr>
        <p:txBody>
          <a:bodyPr>
            <a:normAutofit/>
          </a:bodyPr>
          <a:lstStyle>
            <a:lvl1pPr algn="ctr">
              <a:defRPr sz="1400" b="1">
                <a:solidFill>
                  <a:srgbClr val="25BCC3"/>
                </a:solidFill>
              </a:defRPr>
            </a:lvl1pPr>
          </a:lstStyle>
          <a:p>
            <a:pPr lvl="0"/>
            <a:r>
              <a:rPr lang="en-US" dirty="0"/>
              <a:t>Name</a:t>
            </a:r>
          </a:p>
        </p:txBody>
      </p:sp>
      <p:sp>
        <p:nvSpPr>
          <p:cNvPr id="37" name="Text Placeholder 2">
            <a:extLst>
              <a:ext uri="{FF2B5EF4-FFF2-40B4-BE49-F238E27FC236}">
                <a16:creationId xmlns:a16="http://schemas.microsoft.com/office/drawing/2014/main" id="{621EAFB2-063E-95FB-9EBB-84C405E63858}"/>
              </a:ext>
            </a:extLst>
          </p:cNvPr>
          <p:cNvSpPr>
            <a:spLocks noGrp="1"/>
          </p:cNvSpPr>
          <p:nvPr>
            <p:ph type="body" sz="quarter" idx="29" hasCustomPrompt="1"/>
          </p:nvPr>
        </p:nvSpPr>
        <p:spPr>
          <a:xfrm>
            <a:off x="6921500" y="5901279"/>
            <a:ext cx="2309072" cy="244076"/>
          </a:xfrm>
        </p:spPr>
        <p:txBody>
          <a:bodyPr>
            <a:normAutofit/>
          </a:bodyPr>
          <a:lstStyle>
            <a:lvl1pPr algn="ctr">
              <a:defRPr sz="1200" b="0">
                <a:solidFill>
                  <a:schemeClr val="bg1"/>
                </a:solidFill>
              </a:defRPr>
            </a:lvl1pPr>
          </a:lstStyle>
          <a:p>
            <a:pPr lvl="0"/>
            <a:r>
              <a:rPr lang="en-US" dirty="0"/>
              <a:t>Position</a:t>
            </a:r>
          </a:p>
        </p:txBody>
      </p:sp>
      <p:sp>
        <p:nvSpPr>
          <p:cNvPr id="38" name="Picture Placeholder 8">
            <a:extLst>
              <a:ext uri="{FF2B5EF4-FFF2-40B4-BE49-F238E27FC236}">
                <a16:creationId xmlns:a16="http://schemas.microsoft.com/office/drawing/2014/main" id="{EB03898A-A6CB-1494-DB86-ED6B1F4BE023}"/>
              </a:ext>
            </a:extLst>
          </p:cNvPr>
          <p:cNvSpPr>
            <a:spLocks noGrp="1"/>
          </p:cNvSpPr>
          <p:nvPr>
            <p:ph type="pic" sz="quarter" idx="30"/>
          </p:nvPr>
        </p:nvSpPr>
        <p:spPr>
          <a:xfrm>
            <a:off x="9818078" y="371903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9" name="Text Placeholder 2">
            <a:extLst>
              <a:ext uri="{FF2B5EF4-FFF2-40B4-BE49-F238E27FC236}">
                <a16:creationId xmlns:a16="http://schemas.microsoft.com/office/drawing/2014/main" id="{FB8C54B1-D261-71B9-F9F6-6133BDB95196}"/>
              </a:ext>
            </a:extLst>
          </p:cNvPr>
          <p:cNvSpPr>
            <a:spLocks noGrp="1"/>
          </p:cNvSpPr>
          <p:nvPr>
            <p:ph type="body" sz="quarter" idx="31" hasCustomPrompt="1"/>
          </p:nvPr>
        </p:nvSpPr>
        <p:spPr>
          <a:xfrm>
            <a:off x="9455150" y="5559425"/>
            <a:ext cx="2309072" cy="244076"/>
          </a:xfrm>
        </p:spPr>
        <p:txBody>
          <a:bodyPr>
            <a:normAutofit/>
          </a:bodyPr>
          <a:lstStyle>
            <a:lvl1pPr algn="ctr">
              <a:defRPr sz="1400" b="1">
                <a:solidFill>
                  <a:srgbClr val="25BCC3"/>
                </a:solidFill>
              </a:defRPr>
            </a:lvl1pPr>
          </a:lstStyle>
          <a:p>
            <a:pPr lvl="0"/>
            <a:r>
              <a:rPr lang="en-US" dirty="0"/>
              <a:t>Name</a:t>
            </a:r>
          </a:p>
        </p:txBody>
      </p:sp>
      <p:sp>
        <p:nvSpPr>
          <p:cNvPr id="40" name="Text Placeholder 2">
            <a:extLst>
              <a:ext uri="{FF2B5EF4-FFF2-40B4-BE49-F238E27FC236}">
                <a16:creationId xmlns:a16="http://schemas.microsoft.com/office/drawing/2014/main" id="{5FFD0507-6706-DBA2-A1E0-74C28C19630F}"/>
              </a:ext>
            </a:extLst>
          </p:cNvPr>
          <p:cNvSpPr>
            <a:spLocks noGrp="1"/>
          </p:cNvSpPr>
          <p:nvPr>
            <p:ph type="body" sz="quarter" idx="32" hasCustomPrompt="1"/>
          </p:nvPr>
        </p:nvSpPr>
        <p:spPr>
          <a:xfrm>
            <a:off x="9455150" y="5894929"/>
            <a:ext cx="2309072" cy="244076"/>
          </a:xfrm>
        </p:spPr>
        <p:txBody>
          <a:bodyPr>
            <a:normAutofit/>
          </a:bodyPr>
          <a:lstStyle>
            <a:lvl1pPr algn="ctr">
              <a:defRPr sz="1200" b="0">
                <a:solidFill>
                  <a:schemeClr val="bg1"/>
                </a:solidFill>
              </a:defRPr>
            </a:lvl1pPr>
          </a:lstStyle>
          <a:p>
            <a:pPr lvl="0"/>
            <a:r>
              <a:rPr lang="en-US" dirty="0"/>
              <a:t>Position</a:t>
            </a:r>
          </a:p>
        </p:txBody>
      </p:sp>
      <p:sp>
        <p:nvSpPr>
          <p:cNvPr id="42" name="Text Placeholder 3">
            <a:extLst>
              <a:ext uri="{FF2B5EF4-FFF2-40B4-BE49-F238E27FC236}">
                <a16:creationId xmlns:a16="http://schemas.microsoft.com/office/drawing/2014/main" id="{A8A345F0-0100-5716-35FB-C0781C5C8D34}"/>
              </a:ext>
            </a:extLst>
          </p:cNvPr>
          <p:cNvSpPr>
            <a:spLocks noGrp="1"/>
          </p:cNvSpPr>
          <p:nvPr>
            <p:ph type="body" sz="half" idx="2"/>
          </p:nvPr>
        </p:nvSpPr>
        <p:spPr>
          <a:xfrm>
            <a:off x="427776" y="2530474"/>
            <a:ext cx="3372567" cy="361488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3" name="Title 5">
            <a:extLst>
              <a:ext uri="{FF2B5EF4-FFF2-40B4-BE49-F238E27FC236}">
                <a16:creationId xmlns:a16="http://schemas.microsoft.com/office/drawing/2014/main" id="{77F294D2-FDA3-FB6F-69F3-AF8F227408A5}"/>
              </a:ext>
            </a:extLst>
          </p:cNvPr>
          <p:cNvSpPr>
            <a:spLocks noGrp="1"/>
          </p:cNvSpPr>
          <p:nvPr>
            <p:ph type="title"/>
          </p:nvPr>
        </p:nvSpPr>
        <p:spPr>
          <a:xfrm>
            <a:off x="427777" y="791688"/>
            <a:ext cx="3372567" cy="1583216"/>
          </a:xfrm>
        </p:spPr>
        <p:txBody>
          <a:bodyPr>
            <a:no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48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1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6" presetClass="emph" presetSubtype="0" accel="50000" decel="50000" autoRev="1" fill="hold" grpId="1" nodeType="withEffect">
                                  <p:stCondLst>
                                    <p:cond delay="200"/>
                                  </p:stCondLst>
                                  <p:childTnLst>
                                    <p:animScale>
                                      <p:cBhvr>
                                        <p:cTn id="19" dur="500" fill="hold"/>
                                        <p:tgtEl>
                                          <p:spTgt spid="29"/>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32"/>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00"/>
                                  </p:stCondLst>
                                  <p:childTnLst>
                                    <p:animScale>
                                      <p:cBhvr>
                                        <p:cTn id="29" dur="500" fill="hold"/>
                                        <p:tgtEl>
                                          <p:spTgt spid="35"/>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par>
                                <p:cTn id="33" presetID="6" presetClass="emph" presetSubtype="0" accel="50000" decel="50000" autoRev="1" fill="hold" grpId="1" nodeType="withEffect">
                                  <p:stCondLst>
                                    <p:cond delay="200"/>
                                  </p:stCondLst>
                                  <p:childTnLst>
                                    <p:animScale>
                                      <p:cBhvr>
                                        <p:cTn id="34" dur="500"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0" animBg="1"/>
      <p:bldP spid="17" grpId="1" animBg="1"/>
      <p:bldP spid="29" grpId="0" animBg="1"/>
      <p:bldP spid="29" grpId="1" animBg="1"/>
      <p:bldP spid="32" grpId="0" animBg="1"/>
      <p:bldP spid="32" grpId="1" animBg="1"/>
      <p:bldP spid="35" grpId="0" animBg="1"/>
      <p:bldP spid="35" grpId="1" animBg="1"/>
      <p:bldP spid="38" grpId="0" animBg="1"/>
      <p:bldP spid="38"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hedule Next Meeting">
    <p:bg>
      <p:bgRef idx="1001">
        <a:schemeClr val="bg2"/>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82C919D-3008-F8F6-E09A-B4B7B532B7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6775" y="673295"/>
            <a:ext cx="2333744" cy="619157"/>
          </a:xfrm>
          <a:prstGeom prst="rect">
            <a:avLst/>
          </a:prstGeom>
        </p:spPr>
      </p:pic>
      <p:sp>
        <p:nvSpPr>
          <p:cNvPr id="15" name="Shape 525">
            <a:extLst>
              <a:ext uri="{FF2B5EF4-FFF2-40B4-BE49-F238E27FC236}">
                <a16:creationId xmlns:a16="http://schemas.microsoft.com/office/drawing/2014/main" id="{BC6365DC-C981-ACC8-4826-C172AC6F6BFB}"/>
              </a:ext>
            </a:extLst>
          </p:cNvPr>
          <p:cNvSpPr>
            <a:spLocks noGrp="1"/>
          </p:cNvSpPr>
          <p:nvPr>
            <p:ph type="body" sz="quarter" idx="16" hasCustomPrompt="1"/>
          </p:nvPr>
        </p:nvSpPr>
        <p:spPr>
          <a:xfrm>
            <a:off x="5344861" y="4438999"/>
            <a:ext cx="1502278"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6" name="TextBox 15">
            <a:extLst>
              <a:ext uri="{FF2B5EF4-FFF2-40B4-BE49-F238E27FC236}">
                <a16:creationId xmlns:a16="http://schemas.microsoft.com/office/drawing/2014/main" id="{7CEBCF25-9825-458B-1D39-179803CE0BC9}"/>
              </a:ext>
            </a:extLst>
          </p:cNvPr>
          <p:cNvSpPr txBox="1"/>
          <p:nvPr userDrawn="1"/>
        </p:nvSpPr>
        <p:spPr>
          <a:xfrm>
            <a:off x="3408599" y="2337463"/>
            <a:ext cx="5374802" cy="1323439"/>
          </a:xfrm>
          <a:prstGeom prst="rect">
            <a:avLst/>
          </a:prstGeom>
          <a:noFill/>
        </p:spPr>
        <p:txBody>
          <a:bodyPr wrap="square" rtlCol="0">
            <a:spAutoFit/>
          </a:bodyPr>
          <a:lstStyle/>
          <a:p>
            <a:pPr algn="ctr"/>
            <a:r>
              <a:rPr lang="en-US" sz="4000" b="1" dirty="0"/>
              <a:t>SCHEDULE NEXT CHECK IN MEETING</a:t>
            </a:r>
          </a:p>
        </p:txBody>
      </p:sp>
      <p:sp>
        <p:nvSpPr>
          <p:cNvPr id="17" name="TextBox 16">
            <a:extLst>
              <a:ext uri="{FF2B5EF4-FFF2-40B4-BE49-F238E27FC236}">
                <a16:creationId xmlns:a16="http://schemas.microsoft.com/office/drawing/2014/main" id="{4EAB2CA6-D327-5F75-06DA-504F2BDBD441}"/>
              </a:ext>
            </a:extLst>
          </p:cNvPr>
          <p:cNvSpPr txBox="1"/>
          <p:nvPr userDrawn="1"/>
        </p:nvSpPr>
        <p:spPr>
          <a:xfrm>
            <a:off x="3408599" y="3660902"/>
            <a:ext cx="5374802" cy="584775"/>
          </a:xfrm>
          <a:prstGeom prst="rect">
            <a:avLst/>
          </a:prstGeom>
          <a:noFill/>
        </p:spPr>
        <p:txBody>
          <a:bodyPr wrap="square" rtlCol="0">
            <a:spAutoFit/>
          </a:bodyPr>
          <a:lstStyle/>
          <a:p>
            <a:pPr algn="ctr"/>
            <a:r>
              <a:rPr lang="en-US" sz="3200" b="1" dirty="0">
                <a:solidFill>
                  <a:schemeClr val="accent1"/>
                </a:solidFill>
              </a:rPr>
              <a:t>Let’s meet again!</a:t>
            </a:r>
          </a:p>
        </p:txBody>
      </p:sp>
    </p:spTree>
    <p:extLst>
      <p:ext uri="{BB962C8B-B14F-4D97-AF65-F5344CB8AC3E}">
        <p14:creationId xmlns:p14="http://schemas.microsoft.com/office/powerpoint/2010/main" val="21348044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estions with Illustration">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4FDCBC0-8583-8501-70ED-43F89998AE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9664" y="1305538"/>
            <a:ext cx="4629185" cy="3791823"/>
          </a:xfrm>
          <a:prstGeom prst="rect">
            <a:avLst/>
          </a:prstGeom>
        </p:spPr>
      </p:pic>
      <p:sp>
        <p:nvSpPr>
          <p:cNvPr id="5" name="Text Placeholder 3">
            <a:extLst>
              <a:ext uri="{FF2B5EF4-FFF2-40B4-BE49-F238E27FC236}">
                <a16:creationId xmlns:a16="http://schemas.microsoft.com/office/drawing/2014/main" id="{47622CB1-3D63-E97E-11BF-7F8BDA090C99}"/>
              </a:ext>
            </a:extLst>
          </p:cNvPr>
          <p:cNvSpPr>
            <a:spLocks noGrp="1"/>
          </p:cNvSpPr>
          <p:nvPr>
            <p:ph type="body" sz="quarter" idx="11" hasCustomPrompt="1"/>
          </p:nvPr>
        </p:nvSpPr>
        <p:spPr>
          <a:xfrm>
            <a:off x="2004885" y="3503526"/>
            <a:ext cx="3732469" cy="864812"/>
          </a:xfrm>
        </p:spPr>
        <p:txBody>
          <a:bodyPr anchor="ctr">
            <a:noAutofit/>
          </a:bodyPr>
          <a:lstStyle>
            <a:lvl1pPr algn="ctr">
              <a:defRPr sz="2400" b="0">
                <a:solidFill>
                  <a:schemeClr val="accent1"/>
                </a:solidFill>
              </a:defRPr>
            </a:lvl1pPr>
          </a:lstStyle>
          <a:p>
            <a:pPr lvl="0"/>
            <a:r>
              <a:rPr lang="en-US" dirty="0"/>
              <a:t>Click here if you want to add a subtitle. </a:t>
            </a:r>
          </a:p>
        </p:txBody>
      </p:sp>
      <p:sp>
        <p:nvSpPr>
          <p:cNvPr id="6" name="TextBox 5">
            <a:extLst>
              <a:ext uri="{FF2B5EF4-FFF2-40B4-BE49-F238E27FC236}">
                <a16:creationId xmlns:a16="http://schemas.microsoft.com/office/drawing/2014/main" id="{73D47067-6AF1-8297-F9F1-740F046EF888}"/>
              </a:ext>
            </a:extLst>
          </p:cNvPr>
          <p:cNvSpPr txBox="1"/>
          <p:nvPr userDrawn="1"/>
        </p:nvSpPr>
        <p:spPr>
          <a:xfrm>
            <a:off x="1646238" y="2585033"/>
            <a:ext cx="4449762" cy="769441"/>
          </a:xfrm>
          <a:prstGeom prst="rect">
            <a:avLst/>
          </a:prstGeom>
          <a:noFill/>
        </p:spPr>
        <p:txBody>
          <a:bodyPr wrap="square" rtlCol="0">
            <a:spAutoFit/>
          </a:bodyPr>
          <a:lstStyle/>
          <a:p>
            <a:pPr algn="ctr"/>
            <a:r>
              <a:rPr lang="en-US" sz="4400" b="1" dirty="0"/>
              <a:t>Questions?</a:t>
            </a:r>
          </a:p>
        </p:txBody>
      </p:sp>
    </p:spTree>
    <p:extLst>
      <p:ext uri="{BB962C8B-B14F-4D97-AF65-F5344CB8AC3E}">
        <p14:creationId xmlns:p14="http://schemas.microsoft.com/office/powerpoint/2010/main" val="3748237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 Title/ Headshot">
    <p:bg>
      <p:bgRef idx="1001">
        <a:schemeClr val="bg2"/>
      </p:bgRef>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788880"/>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910493"/>
            <a:ext cx="2615404" cy="2612809"/>
          </a:xfrm>
          <a:prstGeom prst="flowChartConnector">
            <a:avLst/>
          </a:prstGeom>
          <a:ln>
            <a:noFill/>
            <a:prstDash val="sysDot"/>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521325"/>
            <a:ext cx="4054410" cy="411480"/>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Presenter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035197"/>
            <a:ext cx="4054411" cy="411480"/>
          </a:xfrm>
        </p:spPr>
        <p:txBody>
          <a:bodyPr>
            <a:normAutofit/>
          </a:bodyPr>
          <a:lstStyle>
            <a:lvl1pPr algn="ctr">
              <a:defRPr sz="1800" b="1"/>
            </a:lvl1pPr>
            <a:lvl2pPr>
              <a:defRPr sz="1800"/>
            </a:lvl2pPr>
            <a:lvl3pPr>
              <a:defRPr sz="1800"/>
            </a:lvl3pPr>
            <a:lvl4pPr>
              <a:defRPr sz="1800"/>
            </a:lvl4pPr>
            <a:lvl5pPr>
              <a:defRPr sz="1800"/>
            </a:lvl5pPr>
          </a:lstStyle>
          <a:p>
            <a:pPr lvl="0"/>
            <a:r>
              <a:rPr lang="en-US" dirty="0"/>
              <a:t>Presenter Name</a:t>
            </a:r>
          </a:p>
        </p:txBody>
      </p:sp>
      <p:sp>
        <p:nvSpPr>
          <p:cNvPr id="10" name="Text Placeholder 6">
            <a:extLst>
              <a:ext uri="{FF2B5EF4-FFF2-40B4-BE49-F238E27FC236}">
                <a16:creationId xmlns:a16="http://schemas.microsoft.com/office/drawing/2014/main" id="{0B2A215E-0DDF-3FA4-C45A-305FBF921BE8}"/>
              </a:ext>
            </a:extLst>
          </p:cNvPr>
          <p:cNvSpPr>
            <a:spLocks noGrp="1"/>
          </p:cNvSpPr>
          <p:nvPr>
            <p:ph type="body" sz="quarter" idx="20" hasCustomPrompt="1"/>
          </p:nvPr>
        </p:nvSpPr>
        <p:spPr>
          <a:xfrm>
            <a:off x="7627515" y="5009601"/>
            <a:ext cx="4054411" cy="411480"/>
          </a:xfrm>
        </p:spPr>
        <p:txBody>
          <a:bodyPr>
            <a:normAutofit/>
          </a:bodyPr>
          <a:lstStyle>
            <a:lvl1pPr algn="ctr">
              <a:defRPr sz="1600">
                <a:solidFill>
                  <a:schemeClr val="accent1"/>
                </a:solidFill>
              </a:defRPr>
            </a:lvl1pPr>
            <a:lvl2pPr>
              <a:defRPr sz="1800"/>
            </a:lvl2pPr>
            <a:lvl3pPr>
              <a:defRPr sz="1800"/>
            </a:lvl3pPr>
            <a:lvl4pPr>
              <a:defRPr sz="1800"/>
            </a:lvl4pPr>
            <a:lvl5pPr>
              <a:defRPr sz="1800"/>
            </a:lvl5pPr>
          </a:lstStyle>
          <a:p>
            <a:pPr lvl="0"/>
            <a:r>
              <a:rPr lang="en-US" dirty="0"/>
              <a:t>Presenter Email or LinkedIn</a:t>
            </a:r>
          </a:p>
        </p:txBody>
      </p:sp>
      <p:grpSp>
        <p:nvGrpSpPr>
          <p:cNvPr id="4" name="Group 3">
            <a:extLst>
              <a:ext uri="{FF2B5EF4-FFF2-40B4-BE49-F238E27FC236}">
                <a16:creationId xmlns:a16="http://schemas.microsoft.com/office/drawing/2014/main" id="{B94E2E06-5C9A-57D5-1F7E-FEDE293AF8D8}"/>
              </a:ext>
            </a:extLst>
          </p:cNvPr>
          <p:cNvGrpSpPr/>
          <p:nvPr userDrawn="1"/>
        </p:nvGrpSpPr>
        <p:grpSpPr>
          <a:xfrm>
            <a:off x="11350752" y="444681"/>
            <a:ext cx="449450" cy="465812"/>
            <a:chOff x="380110" y="319835"/>
            <a:chExt cx="449450" cy="465812"/>
          </a:xfrm>
        </p:grpSpPr>
        <p:sp>
          <p:nvSpPr>
            <p:cNvPr id="5" name="Rectangle 4">
              <a:extLst>
                <a:ext uri="{FF2B5EF4-FFF2-40B4-BE49-F238E27FC236}">
                  <a16:creationId xmlns:a16="http://schemas.microsoft.com/office/drawing/2014/main" id="{831A0938-86B1-73A7-E048-7FD1321A9951}"/>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57C84F2B-5DD1-893A-5A4B-7404723AEC68}"/>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861D087-503E-7A56-7434-08F85034AB48}"/>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pic>
        <p:nvPicPr>
          <p:cNvPr id="13" name="Graphic 12">
            <a:extLst>
              <a:ext uri="{FF2B5EF4-FFF2-40B4-BE49-F238E27FC236}">
                <a16:creationId xmlns:a16="http://schemas.microsoft.com/office/drawing/2014/main" id="{65C60C3D-2596-2847-F1D0-6350DA16FC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Tree>
    <p:extLst>
      <p:ext uri="{BB962C8B-B14F-4D97-AF65-F5344CB8AC3E}">
        <p14:creationId xmlns:p14="http://schemas.microsoft.com/office/powerpoint/2010/main" val="1543979876"/>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5FF8991-8884-02AB-0EC2-F79BD69AEA04}"/>
              </a:ext>
            </a:extLst>
          </p:cNvPr>
          <p:cNvSpPr txBox="1">
            <a:spLocks/>
          </p:cNvSpPr>
          <p:nvPr userDrawn="1"/>
        </p:nvSpPr>
        <p:spPr>
          <a:xfrm>
            <a:off x="1212012" y="1892143"/>
            <a:ext cx="7000963" cy="872573"/>
          </a:xfrm>
          <a:prstGeom prst="rect">
            <a:avLst/>
          </a:prstGeom>
          <a:noFill/>
        </p:spPr>
        <p:txBody>
          <a:bodyPr lIns="0" tIns="0" rIns="0" bIns="0"/>
          <a:lstStyle>
            <a:lvl1pPr algn="l" defTabSz="914318" rtl="0" eaLnBrk="1" latinLnBrk="0" hangingPunct="1">
              <a:lnSpc>
                <a:spcPct val="80000"/>
              </a:lnSpc>
              <a:spcBef>
                <a:spcPct val="0"/>
              </a:spcBef>
              <a:buNone/>
              <a:defRPr sz="3600" b="1" i="0" kern="1200" spc="-100" baseline="0">
                <a:solidFill>
                  <a:schemeClr val="tx1"/>
                </a:solidFill>
                <a:latin typeface="+mj-lt"/>
                <a:ea typeface="Montserrat" charset="0"/>
                <a:cs typeface="Montserrat" charset="0"/>
              </a:defRPr>
            </a:lvl1pPr>
          </a:lstStyle>
          <a:p>
            <a:r>
              <a:rPr lang="en-US" sz="8800" dirty="0">
                <a:solidFill>
                  <a:srgbClr val="FFFFFF"/>
                </a:solidFill>
                <a:latin typeface="Arial" panose="020B0604020202020204" pitchFamily="34" charset="0"/>
                <a:cs typeface="Arial" panose="020B0604020202020204" pitchFamily="34" charset="0"/>
              </a:rPr>
              <a:t>THANK YOU!</a:t>
            </a:r>
          </a:p>
        </p:txBody>
      </p:sp>
      <p:sp>
        <p:nvSpPr>
          <p:cNvPr id="9" name="Text Placeholder 13">
            <a:extLst>
              <a:ext uri="{FF2B5EF4-FFF2-40B4-BE49-F238E27FC236}">
                <a16:creationId xmlns:a16="http://schemas.microsoft.com/office/drawing/2014/main" id="{4D728B77-5D05-3C18-E88D-BAF2570A4238}"/>
              </a:ext>
            </a:extLst>
          </p:cNvPr>
          <p:cNvSpPr>
            <a:spLocks noGrp="1"/>
          </p:cNvSpPr>
          <p:nvPr>
            <p:ph type="body" sz="quarter" idx="11" hasCustomPrompt="1"/>
          </p:nvPr>
        </p:nvSpPr>
        <p:spPr>
          <a:xfrm>
            <a:off x="1215615" y="5311395"/>
            <a:ext cx="7909268" cy="326148"/>
          </a:xfrm>
        </p:spPr>
        <p:txBody>
          <a:bodyPr anchor="b">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Name  |  Position </a:t>
            </a:r>
          </a:p>
        </p:txBody>
      </p:sp>
      <p:sp>
        <p:nvSpPr>
          <p:cNvPr id="10" name="Text Placeholder 15">
            <a:extLst>
              <a:ext uri="{FF2B5EF4-FFF2-40B4-BE49-F238E27FC236}">
                <a16:creationId xmlns:a16="http://schemas.microsoft.com/office/drawing/2014/main" id="{BA3A3E5E-2282-2567-D9CE-EA3BF5C46EF9}"/>
              </a:ext>
            </a:extLst>
          </p:cNvPr>
          <p:cNvSpPr>
            <a:spLocks noGrp="1"/>
          </p:cNvSpPr>
          <p:nvPr>
            <p:ph type="body" sz="quarter" idx="12" hasCustomPrompt="1"/>
          </p:nvPr>
        </p:nvSpPr>
        <p:spPr>
          <a:xfrm>
            <a:off x="1212012" y="5652212"/>
            <a:ext cx="7909268" cy="326149"/>
          </a:xfrm>
        </p:spPr>
        <p:txBody>
          <a:bodyPr anchor="b">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email</a:t>
            </a:r>
          </a:p>
        </p:txBody>
      </p:sp>
      <p:sp>
        <p:nvSpPr>
          <p:cNvPr id="11" name="Shape 525">
            <a:extLst>
              <a:ext uri="{FF2B5EF4-FFF2-40B4-BE49-F238E27FC236}">
                <a16:creationId xmlns:a16="http://schemas.microsoft.com/office/drawing/2014/main" id="{0167BD7E-6269-5F95-F645-7AF1BA1A6AD7}"/>
              </a:ext>
            </a:extLst>
          </p:cNvPr>
          <p:cNvSpPr>
            <a:spLocks noGrp="1"/>
          </p:cNvSpPr>
          <p:nvPr>
            <p:ph type="body" sz="quarter" idx="16" hasCustomPrompt="1"/>
          </p:nvPr>
        </p:nvSpPr>
        <p:spPr>
          <a:xfrm>
            <a:off x="1322499" y="4987505"/>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2" name="Text Placeholder 13">
            <a:extLst>
              <a:ext uri="{FF2B5EF4-FFF2-40B4-BE49-F238E27FC236}">
                <a16:creationId xmlns:a16="http://schemas.microsoft.com/office/drawing/2014/main" id="{21EC30DB-B970-3CDE-E830-BAC4CBCB3F5E}"/>
              </a:ext>
            </a:extLst>
          </p:cNvPr>
          <p:cNvSpPr>
            <a:spLocks noGrp="1"/>
          </p:cNvSpPr>
          <p:nvPr>
            <p:ph type="body" sz="quarter" idx="17" hasCustomPrompt="1"/>
          </p:nvPr>
        </p:nvSpPr>
        <p:spPr>
          <a:xfrm>
            <a:off x="1215451" y="4546623"/>
            <a:ext cx="7909268" cy="419261"/>
          </a:xfrm>
        </p:spPr>
        <p:txBody>
          <a:bodyPr anchor="b">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your Department / Team Name</a:t>
            </a:r>
          </a:p>
        </p:txBody>
      </p:sp>
    </p:spTree>
    <p:extLst>
      <p:ext uri="{BB962C8B-B14F-4D97-AF65-F5344CB8AC3E}">
        <p14:creationId xmlns:p14="http://schemas.microsoft.com/office/powerpoint/2010/main" val="1877744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hasCustomPrompt="1"/>
          </p:nvPr>
        </p:nvSpPr>
        <p:spPr>
          <a:xfrm>
            <a:off x="838200" y="365127"/>
            <a:ext cx="10515600" cy="790344"/>
          </a:xfrm>
        </p:spPr>
        <p:txBody>
          <a:bodyPr>
            <a:normAutofit/>
          </a:bodyPr>
          <a:lstStyle>
            <a:lvl1pPr algn="ctr">
              <a:defRPr sz="3600"/>
            </a:lvl1pPr>
          </a:lstStyle>
          <a:p>
            <a:r>
              <a:rPr lang="en-US" dirty="0"/>
              <a:t>Click to edit Timeline slide</a:t>
            </a:r>
          </a:p>
        </p:txBody>
      </p:sp>
      <p:grpSp>
        <p:nvGrpSpPr>
          <p:cNvPr id="40" name="Group 39">
            <a:extLst>
              <a:ext uri="{FF2B5EF4-FFF2-40B4-BE49-F238E27FC236}">
                <a16:creationId xmlns:a16="http://schemas.microsoft.com/office/drawing/2014/main" id="{B15B0DDB-1549-F2DF-5127-A064DC2F4968}"/>
              </a:ext>
            </a:extLst>
          </p:cNvPr>
          <p:cNvGrpSpPr/>
          <p:nvPr userDrawn="1"/>
        </p:nvGrpSpPr>
        <p:grpSpPr>
          <a:xfrm>
            <a:off x="-120326" y="3897532"/>
            <a:ext cx="12432651" cy="228600"/>
            <a:chOff x="-120326" y="3897532"/>
            <a:chExt cx="12432651" cy="228600"/>
          </a:xfrm>
        </p:grpSpPr>
        <p:sp>
          <p:nvSpPr>
            <p:cNvPr id="6" name="Shape 203">
              <a:extLst>
                <a:ext uri="{FF2B5EF4-FFF2-40B4-BE49-F238E27FC236}">
                  <a16:creationId xmlns:a16="http://schemas.microsoft.com/office/drawing/2014/main" id="{A6996DE6-9A22-2909-84C6-1BC0D3D7A9E1}"/>
                </a:ext>
              </a:extLst>
            </p:cNvPr>
            <p:cNvSpPr/>
            <p:nvPr userDrawn="1"/>
          </p:nvSpPr>
          <p:spPr>
            <a:xfrm>
              <a:off x="-120326" y="3989622"/>
              <a:ext cx="12432651" cy="38104"/>
            </a:xfrm>
            <a:prstGeom prst="line">
              <a:avLst/>
            </a:prstGeom>
            <a:ln w="381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9" name="Shape 189">
              <a:extLst>
                <a:ext uri="{FF2B5EF4-FFF2-40B4-BE49-F238E27FC236}">
                  <a16:creationId xmlns:a16="http://schemas.microsoft.com/office/drawing/2014/main" id="{4D0863EF-7FF1-E247-351A-01B259DDCB2A}"/>
                </a:ext>
              </a:extLst>
            </p:cNvPr>
            <p:cNvSpPr/>
            <p:nvPr userDrawn="1"/>
          </p:nvSpPr>
          <p:spPr>
            <a:xfrm flipV="1">
              <a:off x="2463817"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0" name="Shape 190">
              <a:extLst>
                <a:ext uri="{FF2B5EF4-FFF2-40B4-BE49-F238E27FC236}">
                  <a16:creationId xmlns:a16="http://schemas.microsoft.com/office/drawing/2014/main" id="{8BB1908A-E869-190E-9847-AC7E5F7A687B}"/>
                </a:ext>
              </a:extLst>
            </p:cNvPr>
            <p:cNvSpPr/>
            <p:nvPr userDrawn="1"/>
          </p:nvSpPr>
          <p:spPr>
            <a:xfrm flipV="1">
              <a:off x="337127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1" name="Shape 191">
              <a:extLst>
                <a:ext uri="{FF2B5EF4-FFF2-40B4-BE49-F238E27FC236}">
                  <a16:creationId xmlns:a16="http://schemas.microsoft.com/office/drawing/2014/main" id="{8A02FA5F-F614-87C8-41F9-DDCFBB8E8B2D}"/>
                </a:ext>
              </a:extLst>
            </p:cNvPr>
            <p:cNvSpPr/>
            <p:nvPr userDrawn="1"/>
          </p:nvSpPr>
          <p:spPr>
            <a:xfrm flipV="1">
              <a:off x="4278725"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2" name="Shape 192">
              <a:extLst>
                <a:ext uri="{FF2B5EF4-FFF2-40B4-BE49-F238E27FC236}">
                  <a16:creationId xmlns:a16="http://schemas.microsoft.com/office/drawing/2014/main" id="{2C9F613C-95BA-0110-333E-53FB85036291}"/>
                </a:ext>
              </a:extLst>
            </p:cNvPr>
            <p:cNvSpPr/>
            <p:nvPr userDrawn="1"/>
          </p:nvSpPr>
          <p:spPr>
            <a:xfrm flipV="1">
              <a:off x="518617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3" name="Shape 193">
              <a:extLst>
                <a:ext uri="{FF2B5EF4-FFF2-40B4-BE49-F238E27FC236}">
                  <a16:creationId xmlns:a16="http://schemas.microsoft.com/office/drawing/2014/main" id="{8AAEB7FC-C943-4EF7-A09A-EBF4658AC372}"/>
                </a:ext>
              </a:extLst>
            </p:cNvPr>
            <p:cNvSpPr/>
            <p:nvPr userDrawn="1"/>
          </p:nvSpPr>
          <p:spPr>
            <a:xfrm flipV="1">
              <a:off x="609363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4" name="Shape 194">
              <a:extLst>
                <a:ext uri="{FF2B5EF4-FFF2-40B4-BE49-F238E27FC236}">
                  <a16:creationId xmlns:a16="http://schemas.microsoft.com/office/drawing/2014/main" id="{07724E50-59E9-FACF-F787-DB079DCF870C}"/>
                </a:ext>
              </a:extLst>
            </p:cNvPr>
            <p:cNvSpPr/>
            <p:nvPr userDrawn="1"/>
          </p:nvSpPr>
          <p:spPr>
            <a:xfrm flipV="1">
              <a:off x="7001087"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5" name="Shape 195">
              <a:extLst>
                <a:ext uri="{FF2B5EF4-FFF2-40B4-BE49-F238E27FC236}">
                  <a16:creationId xmlns:a16="http://schemas.microsoft.com/office/drawing/2014/main" id="{595F4D0C-3AFF-EDB6-A559-57C3ED54A7B4}"/>
                </a:ext>
              </a:extLst>
            </p:cNvPr>
            <p:cNvSpPr/>
            <p:nvPr userDrawn="1"/>
          </p:nvSpPr>
          <p:spPr>
            <a:xfrm flipV="1">
              <a:off x="790854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6" name="Shape 196">
              <a:extLst>
                <a:ext uri="{FF2B5EF4-FFF2-40B4-BE49-F238E27FC236}">
                  <a16:creationId xmlns:a16="http://schemas.microsoft.com/office/drawing/2014/main" id="{767F0AE4-26FB-8BD9-EAA3-99A7DD206710}"/>
                </a:ext>
              </a:extLst>
            </p:cNvPr>
            <p:cNvSpPr/>
            <p:nvPr userDrawn="1"/>
          </p:nvSpPr>
          <p:spPr>
            <a:xfrm flipV="1">
              <a:off x="8815995"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7" name="Shape 197">
              <a:extLst>
                <a:ext uri="{FF2B5EF4-FFF2-40B4-BE49-F238E27FC236}">
                  <a16:creationId xmlns:a16="http://schemas.microsoft.com/office/drawing/2014/main" id="{EF70F514-5F17-DCC7-ECF9-E5CD2D4669BD}"/>
                </a:ext>
              </a:extLst>
            </p:cNvPr>
            <p:cNvSpPr/>
            <p:nvPr userDrawn="1"/>
          </p:nvSpPr>
          <p:spPr>
            <a:xfrm flipV="1">
              <a:off x="972344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8" name="Shape 198">
              <a:extLst>
                <a:ext uri="{FF2B5EF4-FFF2-40B4-BE49-F238E27FC236}">
                  <a16:creationId xmlns:a16="http://schemas.microsoft.com/office/drawing/2014/main" id="{2E911A24-98AC-91CD-6DD4-760DAF14E789}"/>
                </a:ext>
              </a:extLst>
            </p:cNvPr>
            <p:cNvSpPr/>
            <p:nvPr userDrawn="1"/>
          </p:nvSpPr>
          <p:spPr>
            <a:xfrm flipV="1">
              <a:off x="1063090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9" name="Shape 199">
              <a:extLst>
                <a:ext uri="{FF2B5EF4-FFF2-40B4-BE49-F238E27FC236}">
                  <a16:creationId xmlns:a16="http://schemas.microsoft.com/office/drawing/2014/main" id="{5F834E85-2CB7-61CF-8D8B-51E0700B94CD}"/>
                </a:ext>
              </a:extLst>
            </p:cNvPr>
            <p:cNvSpPr/>
            <p:nvPr userDrawn="1"/>
          </p:nvSpPr>
          <p:spPr>
            <a:xfrm flipV="1">
              <a:off x="1153836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21" name="Shape 201">
              <a:extLst>
                <a:ext uri="{FF2B5EF4-FFF2-40B4-BE49-F238E27FC236}">
                  <a16:creationId xmlns:a16="http://schemas.microsoft.com/office/drawing/2014/main" id="{13DBBC4A-9BAF-53CE-8F10-B425108BC974}"/>
                </a:ext>
              </a:extLst>
            </p:cNvPr>
            <p:cNvSpPr/>
            <p:nvPr userDrawn="1"/>
          </p:nvSpPr>
          <p:spPr>
            <a:xfrm flipV="1">
              <a:off x="64890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22" name="Shape 202">
              <a:extLst>
                <a:ext uri="{FF2B5EF4-FFF2-40B4-BE49-F238E27FC236}">
                  <a16:creationId xmlns:a16="http://schemas.microsoft.com/office/drawing/2014/main" id="{B4455EA1-3393-E952-24BA-D9A258499AC1}"/>
                </a:ext>
              </a:extLst>
            </p:cNvPr>
            <p:cNvSpPr/>
            <p:nvPr userDrawn="1"/>
          </p:nvSpPr>
          <p:spPr>
            <a:xfrm flipV="1">
              <a:off x="155636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grpSp>
      <p:sp>
        <p:nvSpPr>
          <p:cNvPr id="27" name="Content Placeholder 26">
            <a:extLst>
              <a:ext uri="{FF2B5EF4-FFF2-40B4-BE49-F238E27FC236}">
                <a16:creationId xmlns:a16="http://schemas.microsoft.com/office/drawing/2014/main" id="{8EDD7590-F96B-C229-4149-A6127032F413}"/>
              </a:ext>
            </a:extLst>
          </p:cNvPr>
          <p:cNvSpPr>
            <a:spLocks noGrp="1"/>
          </p:cNvSpPr>
          <p:nvPr>
            <p:ph sz="quarter" idx="11" hasCustomPrompt="1"/>
          </p:nvPr>
        </p:nvSpPr>
        <p:spPr>
          <a:xfrm>
            <a:off x="3969787" y="1599678"/>
            <a:ext cx="2638829" cy="1654060"/>
          </a:xfrm>
        </p:spPr>
        <p:txBody>
          <a:bodyPr anchor="b">
            <a:normAutofit/>
          </a:bodyPr>
          <a:lstStyle>
            <a:lvl1pPr>
              <a:defRPr sz="1800"/>
            </a:lvl1pPr>
          </a:lstStyle>
          <a:p>
            <a:pPr lvl="0"/>
            <a:r>
              <a:rPr lang="en-US" dirty="0"/>
              <a:t>Click to edit or place graphics</a:t>
            </a:r>
          </a:p>
        </p:txBody>
      </p:sp>
      <p:sp>
        <p:nvSpPr>
          <p:cNvPr id="28" name="Content Placeholder 26">
            <a:extLst>
              <a:ext uri="{FF2B5EF4-FFF2-40B4-BE49-F238E27FC236}">
                <a16:creationId xmlns:a16="http://schemas.microsoft.com/office/drawing/2014/main" id="{80FAACBB-71E8-208D-DA15-D6FBC16B4206}"/>
              </a:ext>
            </a:extLst>
          </p:cNvPr>
          <p:cNvSpPr>
            <a:spLocks noGrp="1"/>
          </p:cNvSpPr>
          <p:nvPr>
            <p:ph sz="quarter" idx="12" hasCustomPrompt="1"/>
          </p:nvPr>
        </p:nvSpPr>
        <p:spPr>
          <a:xfrm>
            <a:off x="7315607" y="1587734"/>
            <a:ext cx="3166744" cy="1654060"/>
          </a:xfrm>
        </p:spPr>
        <p:txBody>
          <a:bodyPr anchor="b">
            <a:normAutofit/>
          </a:bodyPr>
          <a:lstStyle>
            <a:lvl1pPr>
              <a:defRPr sz="1800"/>
            </a:lvl1pPr>
          </a:lstStyle>
          <a:p>
            <a:pPr lvl="0"/>
            <a:r>
              <a:rPr lang="en-US" dirty="0"/>
              <a:t>Use no more than six milestone per slide</a:t>
            </a:r>
          </a:p>
        </p:txBody>
      </p:sp>
      <p:sp>
        <p:nvSpPr>
          <p:cNvPr id="41" name="Content Placeholder 26">
            <a:extLst>
              <a:ext uri="{FF2B5EF4-FFF2-40B4-BE49-F238E27FC236}">
                <a16:creationId xmlns:a16="http://schemas.microsoft.com/office/drawing/2014/main" id="{8BA3A812-ACED-8576-078A-F53967120960}"/>
              </a:ext>
            </a:extLst>
          </p:cNvPr>
          <p:cNvSpPr>
            <a:spLocks noGrp="1"/>
          </p:cNvSpPr>
          <p:nvPr>
            <p:ph sz="quarter" idx="13"/>
          </p:nvPr>
        </p:nvSpPr>
        <p:spPr>
          <a:xfrm>
            <a:off x="2380687" y="4741242"/>
            <a:ext cx="2044527" cy="1654060"/>
          </a:xfrm>
        </p:spPr>
        <p:txBody>
          <a:bodyPr anchor="b">
            <a:normAutofit/>
          </a:bodyPr>
          <a:lstStyle>
            <a:lvl1pPr>
              <a:defRPr sz="1800"/>
            </a:lvl1pPr>
          </a:lstStyle>
          <a:p>
            <a:pPr lvl="0"/>
            <a:r>
              <a:rPr lang="en-US" dirty="0"/>
              <a:t>Click to edit Master text styles</a:t>
            </a:r>
          </a:p>
        </p:txBody>
      </p:sp>
      <p:sp>
        <p:nvSpPr>
          <p:cNvPr id="42" name="Content Placeholder 26">
            <a:extLst>
              <a:ext uri="{FF2B5EF4-FFF2-40B4-BE49-F238E27FC236}">
                <a16:creationId xmlns:a16="http://schemas.microsoft.com/office/drawing/2014/main" id="{0B9CAD57-021C-2764-F2D6-5C909DFAC8D9}"/>
              </a:ext>
            </a:extLst>
          </p:cNvPr>
          <p:cNvSpPr>
            <a:spLocks noGrp="1"/>
          </p:cNvSpPr>
          <p:nvPr>
            <p:ph sz="quarter" idx="14"/>
          </p:nvPr>
        </p:nvSpPr>
        <p:spPr>
          <a:xfrm>
            <a:off x="5630027" y="4744666"/>
            <a:ext cx="2607887" cy="1654060"/>
          </a:xfrm>
        </p:spPr>
        <p:txBody>
          <a:bodyPr anchor="b">
            <a:normAutofit/>
          </a:bodyPr>
          <a:lstStyle>
            <a:lvl1pPr>
              <a:defRPr sz="1800"/>
            </a:lvl1pPr>
          </a:lstStyle>
          <a:p>
            <a:pPr lvl="0"/>
            <a:r>
              <a:rPr lang="en-US" dirty="0"/>
              <a:t>Click to edit Master text styles</a:t>
            </a:r>
          </a:p>
        </p:txBody>
      </p:sp>
      <p:sp>
        <p:nvSpPr>
          <p:cNvPr id="43" name="Content Placeholder 26">
            <a:extLst>
              <a:ext uri="{FF2B5EF4-FFF2-40B4-BE49-F238E27FC236}">
                <a16:creationId xmlns:a16="http://schemas.microsoft.com/office/drawing/2014/main" id="{4324087E-79C5-9318-B37F-86E2D2C37B8E}"/>
              </a:ext>
            </a:extLst>
          </p:cNvPr>
          <p:cNvSpPr>
            <a:spLocks noGrp="1"/>
          </p:cNvSpPr>
          <p:nvPr>
            <p:ph sz="quarter" idx="15"/>
          </p:nvPr>
        </p:nvSpPr>
        <p:spPr>
          <a:xfrm>
            <a:off x="9044114" y="4741242"/>
            <a:ext cx="2044527" cy="1654060"/>
          </a:xfrm>
        </p:spPr>
        <p:txBody>
          <a:bodyPr anchor="b">
            <a:normAutofit/>
          </a:bodyPr>
          <a:lstStyle>
            <a:lvl1pPr>
              <a:defRPr sz="1800"/>
            </a:lvl1pPr>
          </a:lstStyle>
          <a:p>
            <a:pPr lvl="0"/>
            <a:r>
              <a:rPr lang="en-US" dirty="0"/>
              <a:t>Click to edit Master text styles</a:t>
            </a:r>
          </a:p>
        </p:txBody>
      </p:sp>
      <p:sp>
        <p:nvSpPr>
          <p:cNvPr id="44" name="Content Placeholder 26">
            <a:extLst>
              <a:ext uri="{FF2B5EF4-FFF2-40B4-BE49-F238E27FC236}">
                <a16:creationId xmlns:a16="http://schemas.microsoft.com/office/drawing/2014/main" id="{DAEC689E-99F0-ACCC-9BE3-E70363F36A43}"/>
              </a:ext>
            </a:extLst>
          </p:cNvPr>
          <p:cNvSpPr>
            <a:spLocks noGrp="1"/>
          </p:cNvSpPr>
          <p:nvPr>
            <p:ph sz="quarter" idx="16"/>
          </p:nvPr>
        </p:nvSpPr>
        <p:spPr>
          <a:xfrm>
            <a:off x="838201" y="1616949"/>
            <a:ext cx="2044527" cy="1654060"/>
          </a:xfrm>
        </p:spPr>
        <p:txBody>
          <a:bodyPr anchor="b">
            <a:normAutofit/>
          </a:bodyPr>
          <a:lstStyle>
            <a:lvl1pPr>
              <a:defRPr sz="1800"/>
            </a:lvl1pPr>
          </a:lstStyle>
          <a:p>
            <a:pPr lvl="0"/>
            <a:r>
              <a:rPr lang="en-US" dirty="0"/>
              <a:t>Click to edit Master text styles</a:t>
            </a:r>
          </a:p>
        </p:txBody>
      </p:sp>
      <p:sp>
        <p:nvSpPr>
          <p:cNvPr id="3" name="Shape 525">
            <a:extLst>
              <a:ext uri="{FF2B5EF4-FFF2-40B4-BE49-F238E27FC236}">
                <a16:creationId xmlns:a16="http://schemas.microsoft.com/office/drawing/2014/main" id="{21FFF384-B0D9-9272-4418-094577CFB74E}"/>
              </a:ext>
            </a:extLst>
          </p:cNvPr>
          <p:cNvSpPr>
            <a:spLocks noGrp="1"/>
          </p:cNvSpPr>
          <p:nvPr>
            <p:ph type="body" sz="quarter" idx="17" hasCustomPrompt="1"/>
          </p:nvPr>
        </p:nvSpPr>
        <p:spPr>
          <a:xfrm>
            <a:off x="838201"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4" name="Shape 525">
            <a:extLst>
              <a:ext uri="{FF2B5EF4-FFF2-40B4-BE49-F238E27FC236}">
                <a16:creationId xmlns:a16="http://schemas.microsoft.com/office/drawing/2014/main" id="{D34E3026-0EA5-4E3F-F2AF-A7F00FADF155}"/>
              </a:ext>
            </a:extLst>
          </p:cNvPr>
          <p:cNvSpPr>
            <a:spLocks noGrp="1"/>
          </p:cNvSpPr>
          <p:nvPr>
            <p:ph type="body" sz="quarter" idx="18" hasCustomPrompt="1"/>
          </p:nvPr>
        </p:nvSpPr>
        <p:spPr>
          <a:xfrm>
            <a:off x="3969787" y="3636687"/>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Shape 525">
            <a:extLst>
              <a:ext uri="{FF2B5EF4-FFF2-40B4-BE49-F238E27FC236}">
                <a16:creationId xmlns:a16="http://schemas.microsoft.com/office/drawing/2014/main" id="{E57E75F1-5675-D453-60E2-0B1781BB0624}"/>
              </a:ext>
            </a:extLst>
          </p:cNvPr>
          <p:cNvSpPr>
            <a:spLocks noGrp="1"/>
          </p:cNvSpPr>
          <p:nvPr>
            <p:ph type="body" sz="quarter" idx="19" hasCustomPrompt="1"/>
          </p:nvPr>
        </p:nvSpPr>
        <p:spPr>
          <a:xfrm>
            <a:off x="7315606"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7" name="Shape 525">
            <a:extLst>
              <a:ext uri="{FF2B5EF4-FFF2-40B4-BE49-F238E27FC236}">
                <a16:creationId xmlns:a16="http://schemas.microsoft.com/office/drawing/2014/main" id="{369D4A54-75CC-982D-7CE8-F257632A3BED}"/>
              </a:ext>
            </a:extLst>
          </p:cNvPr>
          <p:cNvSpPr>
            <a:spLocks noGrp="1"/>
          </p:cNvSpPr>
          <p:nvPr>
            <p:ph type="body" sz="quarter" idx="20" hasCustomPrompt="1"/>
          </p:nvPr>
        </p:nvSpPr>
        <p:spPr>
          <a:xfrm>
            <a:off x="2380687" y="4395639"/>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 name="Shape 525">
            <a:extLst>
              <a:ext uri="{FF2B5EF4-FFF2-40B4-BE49-F238E27FC236}">
                <a16:creationId xmlns:a16="http://schemas.microsoft.com/office/drawing/2014/main" id="{570B9BE4-24AA-7B63-46E7-B54687926C38}"/>
              </a:ext>
            </a:extLst>
          </p:cNvPr>
          <p:cNvSpPr>
            <a:spLocks noGrp="1"/>
          </p:cNvSpPr>
          <p:nvPr>
            <p:ph type="body" sz="quarter" idx="21" hasCustomPrompt="1"/>
          </p:nvPr>
        </p:nvSpPr>
        <p:spPr>
          <a:xfrm>
            <a:off x="5630027"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0" name="Shape 525">
            <a:extLst>
              <a:ext uri="{FF2B5EF4-FFF2-40B4-BE49-F238E27FC236}">
                <a16:creationId xmlns:a16="http://schemas.microsoft.com/office/drawing/2014/main" id="{01BC18DC-EB53-B949-E5C2-A8D6290A20EF}"/>
              </a:ext>
            </a:extLst>
          </p:cNvPr>
          <p:cNvSpPr>
            <a:spLocks noGrp="1"/>
          </p:cNvSpPr>
          <p:nvPr>
            <p:ph type="body" sz="quarter" idx="22" hasCustomPrompt="1"/>
          </p:nvPr>
        </p:nvSpPr>
        <p:spPr>
          <a:xfrm>
            <a:off x="9044114"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703488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Road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hasCustomPrompt="1"/>
          </p:nvPr>
        </p:nvSpPr>
        <p:spPr>
          <a:xfrm>
            <a:off x="838200" y="365127"/>
            <a:ext cx="10515600" cy="790344"/>
          </a:xfrm>
        </p:spPr>
        <p:txBody>
          <a:bodyPr>
            <a:normAutofit/>
          </a:bodyPr>
          <a:lstStyle>
            <a:lvl1pPr algn="ctr">
              <a:defRPr sz="3600"/>
            </a:lvl1pPr>
          </a:lstStyle>
          <a:p>
            <a:r>
              <a:rPr lang="en-US" dirty="0"/>
              <a:t>Click to edit Roadmap slide</a:t>
            </a:r>
          </a:p>
        </p:txBody>
      </p:sp>
      <p:sp>
        <p:nvSpPr>
          <p:cNvPr id="27" name="Content Placeholder 26">
            <a:extLst>
              <a:ext uri="{FF2B5EF4-FFF2-40B4-BE49-F238E27FC236}">
                <a16:creationId xmlns:a16="http://schemas.microsoft.com/office/drawing/2014/main" id="{8EDD7590-F96B-C229-4149-A6127032F413}"/>
              </a:ext>
            </a:extLst>
          </p:cNvPr>
          <p:cNvSpPr>
            <a:spLocks noGrp="1"/>
          </p:cNvSpPr>
          <p:nvPr>
            <p:ph sz="quarter" idx="11" hasCustomPrompt="1"/>
          </p:nvPr>
        </p:nvSpPr>
        <p:spPr>
          <a:xfrm>
            <a:off x="3969787" y="1599678"/>
            <a:ext cx="2638829" cy="1654060"/>
          </a:xfrm>
        </p:spPr>
        <p:txBody>
          <a:bodyPr anchor="b">
            <a:normAutofit/>
          </a:bodyPr>
          <a:lstStyle>
            <a:lvl1pPr>
              <a:defRPr sz="1800"/>
            </a:lvl1pPr>
          </a:lstStyle>
          <a:p>
            <a:pPr lvl="0"/>
            <a:r>
              <a:rPr lang="en-US" dirty="0"/>
              <a:t>Click to edit or place graphics</a:t>
            </a:r>
          </a:p>
        </p:txBody>
      </p:sp>
      <p:sp>
        <p:nvSpPr>
          <p:cNvPr id="28" name="Content Placeholder 26">
            <a:extLst>
              <a:ext uri="{FF2B5EF4-FFF2-40B4-BE49-F238E27FC236}">
                <a16:creationId xmlns:a16="http://schemas.microsoft.com/office/drawing/2014/main" id="{80FAACBB-71E8-208D-DA15-D6FBC16B4206}"/>
              </a:ext>
            </a:extLst>
          </p:cNvPr>
          <p:cNvSpPr>
            <a:spLocks noGrp="1"/>
          </p:cNvSpPr>
          <p:nvPr>
            <p:ph sz="quarter" idx="12" hasCustomPrompt="1"/>
          </p:nvPr>
        </p:nvSpPr>
        <p:spPr>
          <a:xfrm>
            <a:off x="7315607" y="1587734"/>
            <a:ext cx="3166744" cy="1654060"/>
          </a:xfrm>
        </p:spPr>
        <p:txBody>
          <a:bodyPr anchor="b">
            <a:normAutofit/>
          </a:bodyPr>
          <a:lstStyle>
            <a:lvl1pPr>
              <a:defRPr sz="1800"/>
            </a:lvl1pPr>
          </a:lstStyle>
          <a:p>
            <a:pPr lvl="0"/>
            <a:r>
              <a:rPr lang="en-US" dirty="0"/>
              <a:t>Use no more than six milestone per slide</a:t>
            </a:r>
          </a:p>
        </p:txBody>
      </p:sp>
      <p:sp>
        <p:nvSpPr>
          <p:cNvPr id="41" name="Content Placeholder 26">
            <a:extLst>
              <a:ext uri="{FF2B5EF4-FFF2-40B4-BE49-F238E27FC236}">
                <a16:creationId xmlns:a16="http://schemas.microsoft.com/office/drawing/2014/main" id="{8BA3A812-ACED-8576-078A-F53967120960}"/>
              </a:ext>
            </a:extLst>
          </p:cNvPr>
          <p:cNvSpPr>
            <a:spLocks noGrp="1"/>
          </p:cNvSpPr>
          <p:nvPr>
            <p:ph sz="quarter" idx="13"/>
          </p:nvPr>
        </p:nvSpPr>
        <p:spPr>
          <a:xfrm>
            <a:off x="2380687" y="4741242"/>
            <a:ext cx="2044527" cy="1654060"/>
          </a:xfrm>
        </p:spPr>
        <p:txBody>
          <a:bodyPr anchor="b">
            <a:normAutofit/>
          </a:bodyPr>
          <a:lstStyle>
            <a:lvl1pPr>
              <a:defRPr sz="1800"/>
            </a:lvl1pPr>
          </a:lstStyle>
          <a:p>
            <a:pPr lvl="0"/>
            <a:r>
              <a:rPr lang="en-US" dirty="0"/>
              <a:t>Click to edit Master text styles</a:t>
            </a:r>
          </a:p>
        </p:txBody>
      </p:sp>
      <p:sp>
        <p:nvSpPr>
          <p:cNvPr id="42" name="Content Placeholder 26">
            <a:extLst>
              <a:ext uri="{FF2B5EF4-FFF2-40B4-BE49-F238E27FC236}">
                <a16:creationId xmlns:a16="http://schemas.microsoft.com/office/drawing/2014/main" id="{0B9CAD57-021C-2764-F2D6-5C909DFAC8D9}"/>
              </a:ext>
            </a:extLst>
          </p:cNvPr>
          <p:cNvSpPr>
            <a:spLocks noGrp="1"/>
          </p:cNvSpPr>
          <p:nvPr>
            <p:ph sz="quarter" idx="14"/>
          </p:nvPr>
        </p:nvSpPr>
        <p:spPr>
          <a:xfrm>
            <a:off x="5630027" y="4744666"/>
            <a:ext cx="2607887" cy="1654060"/>
          </a:xfrm>
        </p:spPr>
        <p:txBody>
          <a:bodyPr anchor="b">
            <a:normAutofit/>
          </a:bodyPr>
          <a:lstStyle>
            <a:lvl1pPr>
              <a:defRPr sz="1800"/>
            </a:lvl1pPr>
          </a:lstStyle>
          <a:p>
            <a:pPr lvl="0"/>
            <a:r>
              <a:rPr lang="en-US" dirty="0"/>
              <a:t>Click to edit Master text styles</a:t>
            </a:r>
          </a:p>
        </p:txBody>
      </p:sp>
      <p:sp>
        <p:nvSpPr>
          <p:cNvPr id="43" name="Content Placeholder 26">
            <a:extLst>
              <a:ext uri="{FF2B5EF4-FFF2-40B4-BE49-F238E27FC236}">
                <a16:creationId xmlns:a16="http://schemas.microsoft.com/office/drawing/2014/main" id="{4324087E-79C5-9318-B37F-86E2D2C37B8E}"/>
              </a:ext>
            </a:extLst>
          </p:cNvPr>
          <p:cNvSpPr>
            <a:spLocks noGrp="1"/>
          </p:cNvSpPr>
          <p:nvPr>
            <p:ph sz="quarter" idx="15"/>
          </p:nvPr>
        </p:nvSpPr>
        <p:spPr>
          <a:xfrm>
            <a:off x="9044114" y="4741242"/>
            <a:ext cx="2044527" cy="1654060"/>
          </a:xfrm>
        </p:spPr>
        <p:txBody>
          <a:bodyPr anchor="b">
            <a:normAutofit/>
          </a:bodyPr>
          <a:lstStyle>
            <a:lvl1pPr>
              <a:defRPr sz="1800"/>
            </a:lvl1pPr>
          </a:lstStyle>
          <a:p>
            <a:pPr lvl="0"/>
            <a:r>
              <a:rPr lang="en-US" dirty="0"/>
              <a:t>Click to edit Master text styles</a:t>
            </a:r>
          </a:p>
        </p:txBody>
      </p:sp>
      <p:sp>
        <p:nvSpPr>
          <p:cNvPr id="44" name="Content Placeholder 26">
            <a:extLst>
              <a:ext uri="{FF2B5EF4-FFF2-40B4-BE49-F238E27FC236}">
                <a16:creationId xmlns:a16="http://schemas.microsoft.com/office/drawing/2014/main" id="{DAEC689E-99F0-ACCC-9BE3-E70363F36A43}"/>
              </a:ext>
            </a:extLst>
          </p:cNvPr>
          <p:cNvSpPr>
            <a:spLocks noGrp="1"/>
          </p:cNvSpPr>
          <p:nvPr>
            <p:ph sz="quarter" idx="16"/>
          </p:nvPr>
        </p:nvSpPr>
        <p:spPr>
          <a:xfrm>
            <a:off x="838201" y="1616949"/>
            <a:ext cx="2044527" cy="1654060"/>
          </a:xfrm>
        </p:spPr>
        <p:txBody>
          <a:bodyPr anchor="b">
            <a:normAutofit/>
          </a:bodyPr>
          <a:lstStyle>
            <a:lvl1pPr>
              <a:defRPr sz="1800"/>
            </a:lvl1pPr>
          </a:lstStyle>
          <a:p>
            <a:pPr lvl="0"/>
            <a:r>
              <a:rPr lang="en-US" dirty="0"/>
              <a:t>Click to edit Master text styles</a:t>
            </a:r>
          </a:p>
        </p:txBody>
      </p:sp>
      <p:sp>
        <p:nvSpPr>
          <p:cNvPr id="3" name="Shape 525">
            <a:extLst>
              <a:ext uri="{FF2B5EF4-FFF2-40B4-BE49-F238E27FC236}">
                <a16:creationId xmlns:a16="http://schemas.microsoft.com/office/drawing/2014/main" id="{B68950E8-57B8-3B29-E828-D3AF55001CC3}"/>
              </a:ext>
            </a:extLst>
          </p:cNvPr>
          <p:cNvSpPr>
            <a:spLocks noGrp="1"/>
          </p:cNvSpPr>
          <p:nvPr>
            <p:ph type="body" sz="quarter" idx="17" hasCustomPrompt="1"/>
          </p:nvPr>
        </p:nvSpPr>
        <p:spPr>
          <a:xfrm>
            <a:off x="838201"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4" name="Shape 525">
            <a:extLst>
              <a:ext uri="{FF2B5EF4-FFF2-40B4-BE49-F238E27FC236}">
                <a16:creationId xmlns:a16="http://schemas.microsoft.com/office/drawing/2014/main" id="{FCD326F3-D586-782D-1149-BD5D7A16419C}"/>
              </a:ext>
            </a:extLst>
          </p:cNvPr>
          <p:cNvSpPr>
            <a:spLocks noGrp="1"/>
          </p:cNvSpPr>
          <p:nvPr>
            <p:ph type="body" sz="quarter" idx="18" hasCustomPrompt="1"/>
          </p:nvPr>
        </p:nvSpPr>
        <p:spPr>
          <a:xfrm>
            <a:off x="3969787" y="3636687"/>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Shape 525">
            <a:extLst>
              <a:ext uri="{FF2B5EF4-FFF2-40B4-BE49-F238E27FC236}">
                <a16:creationId xmlns:a16="http://schemas.microsoft.com/office/drawing/2014/main" id="{DC6A5DA4-A505-FFCC-90E4-4BB3D3188FE2}"/>
              </a:ext>
            </a:extLst>
          </p:cNvPr>
          <p:cNvSpPr>
            <a:spLocks noGrp="1"/>
          </p:cNvSpPr>
          <p:nvPr>
            <p:ph type="body" sz="quarter" idx="19" hasCustomPrompt="1"/>
          </p:nvPr>
        </p:nvSpPr>
        <p:spPr>
          <a:xfrm>
            <a:off x="7315606"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Shape 525">
            <a:extLst>
              <a:ext uri="{FF2B5EF4-FFF2-40B4-BE49-F238E27FC236}">
                <a16:creationId xmlns:a16="http://schemas.microsoft.com/office/drawing/2014/main" id="{0FB76E76-580D-143A-2EC2-D63689B6DA8D}"/>
              </a:ext>
            </a:extLst>
          </p:cNvPr>
          <p:cNvSpPr>
            <a:spLocks noGrp="1"/>
          </p:cNvSpPr>
          <p:nvPr>
            <p:ph type="body" sz="quarter" idx="20" hasCustomPrompt="1"/>
          </p:nvPr>
        </p:nvSpPr>
        <p:spPr>
          <a:xfrm>
            <a:off x="2380687" y="4395639"/>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7" name="Shape 525">
            <a:extLst>
              <a:ext uri="{FF2B5EF4-FFF2-40B4-BE49-F238E27FC236}">
                <a16:creationId xmlns:a16="http://schemas.microsoft.com/office/drawing/2014/main" id="{3403CA84-8C14-A932-CEF5-74F350BFE384}"/>
              </a:ext>
            </a:extLst>
          </p:cNvPr>
          <p:cNvSpPr>
            <a:spLocks noGrp="1"/>
          </p:cNvSpPr>
          <p:nvPr>
            <p:ph type="body" sz="quarter" idx="21" hasCustomPrompt="1"/>
          </p:nvPr>
        </p:nvSpPr>
        <p:spPr>
          <a:xfrm>
            <a:off x="5630027"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 name="Shape 525">
            <a:extLst>
              <a:ext uri="{FF2B5EF4-FFF2-40B4-BE49-F238E27FC236}">
                <a16:creationId xmlns:a16="http://schemas.microsoft.com/office/drawing/2014/main" id="{3A402857-AED0-D6B6-AE3D-F4195355055F}"/>
              </a:ext>
            </a:extLst>
          </p:cNvPr>
          <p:cNvSpPr>
            <a:spLocks noGrp="1"/>
          </p:cNvSpPr>
          <p:nvPr>
            <p:ph type="body" sz="quarter" idx="22" hasCustomPrompt="1"/>
          </p:nvPr>
        </p:nvSpPr>
        <p:spPr>
          <a:xfrm>
            <a:off x="9044114"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2437759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meline Roadmap">
    <p:bg>
      <p:bgPr>
        <a:solidFill>
          <a:srgbClr val="021843"/>
        </a:solidFill>
        <a:effectLst/>
      </p:bgPr>
    </p:bg>
    <p:spTree>
      <p:nvGrpSpPr>
        <p:cNvPr id="1" name=""/>
        <p:cNvGrpSpPr/>
        <p:nvPr/>
      </p:nvGrpSpPr>
      <p:grpSpPr>
        <a:xfrm>
          <a:off x="0" y="0"/>
          <a:ext cx="0" cy="0"/>
          <a:chOff x="0" y="0"/>
          <a:chExt cx="0" cy="0"/>
        </a:xfrm>
      </p:grpSpPr>
      <p:sp>
        <p:nvSpPr>
          <p:cNvPr id="10" name="Straight Connector 9">
            <a:extLst>
              <a:ext uri="{FF2B5EF4-FFF2-40B4-BE49-F238E27FC236}">
                <a16:creationId xmlns:a16="http://schemas.microsoft.com/office/drawing/2014/main" id="{765A0CFC-E920-4E10-D50A-8B234C3DD882}"/>
              </a:ext>
            </a:extLst>
          </p:cNvPr>
          <p:cNvSpPr/>
          <p:nvPr/>
        </p:nvSpPr>
        <p:spPr>
          <a:xfrm>
            <a:off x="219335" y="5421484"/>
            <a:ext cx="11707506"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FA580243-248A-9F3F-1C5D-54F150B7AD8C}"/>
              </a:ext>
            </a:extLst>
          </p:cNvPr>
          <p:cNvSpPr/>
          <p:nvPr/>
        </p:nvSpPr>
        <p:spPr>
          <a:xfrm>
            <a:off x="662921" y="5645586"/>
            <a:ext cx="2131705" cy="666052"/>
          </a:xfrm>
          <a:custGeom>
            <a:avLst/>
            <a:gdLst>
              <a:gd name="connsiteX0" fmla="*/ 0 w 2131705"/>
              <a:gd name="connsiteY0" fmla="*/ 0 h 666052"/>
              <a:gd name="connsiteX1" fmla="*/ 2131705 w 2131705"/>
              <a:gd name="connsiteY1" fmla="*/ 0 h 666052"/>
              <a:gd name="connsiteX2" fmla="*/ 2131705 w 2131705"/>
              <a:gd name="connsiteY2" fmla="*/ 666052 h 666052"/>
              <a:gd name="connsiteX3" fmla="*/ 0 w 2131705"/>
              <a:gd name="connsiteY3" fmla="*/ 666052 h 666052"/>
              <a:gd name="connsiteX4" fmla="*/ 0 w 2131705"/>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705" h="666052">
                <a:moveTo>
                  <a:pt x="0" y="0"/>
                </a:moveTo>
                <a:lnTo>
                  <a:pt x="2131705" y="0"/>
                </a:lnTo>
                <a:lnTo>
                  <a:pt x="2131705"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mj-lt"/>
                <a:cs typeface="Calibri Light"/>
              </a:rPr>
              <a:t>Q1 2024  </a:t>
            </a:r>
          </a:p>
        </p:txBody>
      </p:sp>
      <p:sp>
        <p:nvSpPr>
          <p:cNvPr id="15" name="Freeform 14">
            <a:extLst>
              <a:ext uri="{FF2B5EF4-FFF2-40B4-BE49-F238E27FC236}">
                <a16:creationId xmlns:a16="http://schemas.microsoft.com/office/drawing/2014/main" id="{3105B7C5-4476-B9A4-0E18-30EC45442403}"/>
              </a:ext>
            </a:extLst>
          </p:cNvPr>
          <p:cNvSpPr/>
          <p:nvPr/>
        </p:nvSpPr>
        <p:spPr>
          <a:xfrm>
            <a:off x="3811848" y="5645586"/>
            <a:ext cx="1487198" cy="649666"/>
          </a:xfrm>
          <a:custGeom>
            <a:avLst/>
            <a:gdLst>
              <a:gd name="connsiteX0" fmla="*/ 0 w 1487198"/>
              <a:gd name="connsiteY0" fmla="*/ 0 h 649666"/>
              <a:gd name="connsiteX1" fmla="*/ 1487198 w 1487198"/>
              <a:gd name="connsiteY1" fmla="*/ 0 h 649666"/>
              <a:gd name="connsiteX2" fmla="*/ 1487198 w 1487198"/>
              <a:gd name="connsiteY2" fmla="*/ 649666 h 649666"/>
              <a:gd name="connsiteX3" fmla="*/ 0 w 1487198"/>
              <a:gd name="connsiteY3" fmla="*/ 649666 h 649666"/>
              <a:gd name="connsiteX4" fmla="*/ 0 w 1487198"/>
              <a:gd name="connsiteY4" fmla="*/ 0 h 64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98" h="649666">
                <a:moveTo>
                  <a:pt x="0" y="0"/>
                </a:moveTo>
                <a:lnTo>
                  <a:pt x="1487198" y="0"/>
                </a:lnTo>
                <a:lnTo>
                  <a:pt x="1487198" y="649666"/>
                </a:lnTo>
                <a:lnTo>
                  <a:pt x="0" y="649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solidFill>
                  <a:schemeClr val="bg1"/>
                </a:solidFill>
                <a:latin typeface="+mj-lt"/>
                <a:cs typeface="Calibri Light"/>
              </a:rPr>
              <a:t>Q2 </a:t>
            </a:r>
            <a:r>
              <a:rPr lang="en-US" sz="2000" b="1" dirty="0">
                <a:solidFill>
                  <a:schemeClr val="bg1"/>
                </a:solidFill>
                <a:latin typeface="+mj-lt"/>
                <a:cs typeface="Calibri Light"/>
              </a:rPr>
              <a:t>2024</a:t>
            </a:r>
            <a:endParaRPr lang="en-US" sz="2000" b="1" dirty="0">
              <a:solidFill>
                <a:schemeClr val="bg1"/>
              </a:solidFill>
              <a:latin typeface="+mj-lt"/>
              <a:ea typeface="Roboto"/>
              <a:cs typeface="Calibri Light"/>
            </a:endParaRPr>
          </a:p>
        </p:txBody>
      </p:sp>
      <p:sp>
        <p:nvSpPr>
          <p:cNvPr id="19" name="Freeform 18">
            <a:extLst>
              <a:ext uri="{FF2B5EF4-FFF2-40B4-BE49-F238E27FC236}">
                <a16:creationId xmlns:a16="http://schemas.microsoft.com/office/drawing/2014/main" id="{3E7345B9-9E0E-17F8-136A-56A4C0F3E7E7}"/>
              </a:ext>
            </a:extLst>
          </p:cNvPr>
          <p:cNvSpPr/>
          <p:nvPr/>
        </p:nvSpPr>
        <p:spPr>
          <a:xfrm>
            <a:off x="6653238" y="5645586"/>
            <a:ext cx="1487198" cy="666052"/>
          </a:xfrm>
          <a:custGeom>
            <a:avLst/>
            <a:gdLst>
              <a:gd name="connsiteX0" fmla="*/ 0 w 1487198"/>
              <a:gd name="connsiteY0" fmla="*/ 0 h 666052"/>
              <a:gd name="connsiteX1" fmla="*/ 1487198 w 1487198"/>
              <a:gd name="connsiteY1" fmla="*/ 0 h 666052"/>
              <a:gd name="connsiteX2" fmla="*/ 1487198 w 1487198"/>
              <a:gd name="connsiteY2" fmla="*/ 666052 h 666052"/>
              <a:gd name="connsiteX3" fmla="*/ 0 w 1487198"/>
              <a:gd name="connsiteY3" fmla="*/ 666052 h 666052"/>
              <a:gd name="connsiteX4" fmla="*/ 0 w 1487198"/>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98" h="666052">
                <a:moveTo>
                  <a:pt x="0" y="0"/>
                </a:moveTo>
                <a:lnTo>
                  <a:pt x="1487198" y="0"/>
                </a:lnTo>
                <a:lnTo>
                  <a:pt x="1487198"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u="none" kern="1200" dirty="0">
                <a:solidFill>
                  <a:schemeClr val="bg1"/>
                </a:solidFill>
              </a:rPr>
              <a:t>Q3 2024</a:t>
            </a:r>
            <a:endParaRPr lang="en-US" sz="2000" b="1" kern="1200" dirty="0">
              <a:solidFill>
                <a:schemeClr val="bg1"/>
              </a:solidFill>
              <a:latin typeface="+mj-lt"/>
              <a:cs typeface="Calibri Light"/>
            </a:endParaRPr>
          </a:p>
        </p:txBody>
      </p:sp>
      <p:grpSp>
        <p:nvGrpSpPr>
          <p:cNvPr id="38" name="Group 37">
            <a:extLst>
              <a:ext uri="{FF2B5EF4-FFF2-40B4-BE49-F238E27FC236}">
                <a16:creationId xmlns:a16="http://schemas.microsoft.com/office/drawing/2014/main" id="{507460B5-5A28-3532-4267-CDF42528A379}"/>
              </a:ext>
            </a:extLst>
          </p:cNvPr>
          <p:cNvGrpSpPr/>
          <p:nvPr userDrawn="1"/>
        </p:nvGrpSpPr>
        <p:grpSpPr>
          <a:xfrm>
            <a:off x="7333501" y="4052327"/>
            <a:ext cx="88414" cy="1413364"/>
            <a:chOff x="6442575" y="4050172"/>
            <a:chExt cx="88414" cy="1413364"/>
          </a:xfrm>
        </p:grpSpPr>
        <p:sp>
          <p:nvSpPr>
            <p:cNvPr id="21" name="Straight Connector 20">
              <a:extLst>
                <a:ext uri="{FF2B5EF4-FFF2-40B4-BE49-F238E27FC236}">
                  <a16:creationId xmlns:a16="http://schemas.microsoft.com/office/drawing/2014/main" id="{E38B35AE-48C0-C976-D134-D8C7F648555A}"/>
                </a:ext>
              </a:extLst>
            </p:cNvPr>
            <p:cNvSpPr/>
            <p:nvPr/>
          </p:nvSpPr>
          <p:spPr>
            <a:xfrm>
              <a:off x="6481448" y="4050172"/>
              <a:ext cx="10669" cy="1371600"/>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2" name="Oval 21">
              <a:extLst>
                <a:ext uri="{FF2B5EF4-FFF2-40B4-BE49-F238E27FC236}">
                  <a16:creationId xmlns:a16="http://schemas.microsoft.com/office/drawing/2014/main" id="{155A7D8D-72EF-3D21-92B5-F7B71B5D99F6}"/>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23" name="Freeform 22">
            <a:extLst>
              <a:ext uri="{FF2B5EF4-FFF2-40B4-BE49-F238E27FC236}">
                <a16:creationId xmlns:a16="http://schemas.microsoft.com/office/drawing/2014/main" id="{61D6DCD2-5EF7-8103-828D-4901C9C2B0D1}"/>
              </a:ext>
            </a:extLst>
          </p:cNvPr>
          <p:cNvSpPr/>
          <p:nvPr/>
        </p:nvSpPr>
        <p:spPr>
          <a:xfrm>
            <a:off x="9189735" y="5645586"/>
            <a:ext cx="2121532" cy="666052"/>
          </a:xfrm>
          <a:custGeom>
            <a:avLst/>
            <a:gdLst>
              <a:gd name="connsiteX0" fmla="*/ 0 w 2121532"/>
              <a:gd name="connsiteY0" fmla="*/ 0 h 666052"/>
              <a:gd name="connsiteX1" fmla="*/ 2121532 w 2121532"/>
              <a:gd name="connsiteY1" fmla="*/ 0 h 666052"/>
              <a:gd name="connsiteX2" fmla="*/ 2121532 w 2121532"/>
              <a:gd name="connsiteY2" fmla="*/ 666052 h 666052"/>
              <a:gd name="connsiteX3" fmla="*/ 0 w 2121532"/>
              <a:gd name="connsiteY3" fmla="*/ 666052 h 666052"/>
              <a:gd name="connsiteX4" fmla="*/ 0 w 2121532"/>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532" h="666052">
                <a:moveTo>
                  <a:pt x="0" y="0"/>
                </a:moveTo>
                <a:lnTo>
                  <a:pt x="2121532" y="0"/>
                </a:lnTo>
                <a:lnTo>
                  <a:pt x="2121532"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u="none" kern="1200" dirty="0">
                <a:solidFill>
                  <a:schemeClr val="bg1"/>
                </a:solidFill>
              </a:rPr>
              <a:t>Q4 2024</a:t>
            </a:r>
            <a:endParaRPr lang="en-US" sz="2000" b="1" kern="1200" dirty="0">
              <a:solidFill>
                <a:schemeClr val="bg1"/>
              </a:solidFill>
              <a:latin typeface="+mj-lt"/>
              <a:cs typeface="Calibri Light"/>
            </a:endParaRPr>
          </a:p>
        </p:txBody>
      </p:sp>
      <p:sp>
        <p:nvSpPr>
          <p:cNvPr id="30" name="Title 1">
            <a:extLst>
              <a:ext uri="{FF2B5EF4-FFF2-40B4-BE49-F238E27FC236}">
                <a16:creationId xmlns:a16="http://schemas.microsoft.com/office/drawing/2014/main" id="{8858C916-E1D2-AC8E-EAD2-887937987FD1}"/>
              </a:ext>
            </a:extLst>
          </p:cNvPr>
          <p:cNvSpPr>
            <a:spLocks noGrp="1"/>
          </p:cNvSpPr>
          <p:nvPr>
            <p:ph type="title" hasCustomPrompt="1"/>
          </p:nvPr>
        </p:nvSpPr>
        <p:spPr>
          <a:xfrm>
            <a:off x="838200" y="365127"/>
            <a:ext cx="10515600" cy="790344"/>
          </a:xfrm>
        </p:spPr>
        <p:txBody>
          <a:bodyPr>
            <a:normAutofit/>
          </a:bodyPr>
          <a:lstStyle>
            <a:lvl1pPr algn="ctr">
              <a:defRPr sz="3600">
                <a:solidFill>
                  <a:schemeClr val="bg1"/>
                </a:solidFill>
              </a:defRPr>
            </a:lvl1pPr>
          </a:lstStyle>
          <a:p>
            <a:r>
              <a:rPr lang="en-US" dirty="0"/>
              <a:t>Click to edit Roadmap slide</a:t>
            </a:r>
          </a:p>
        </p:txBody>
      </p:sp>
      <p:grpSp>
        <p:nvGrpSpPr>
          <p:cNvPr id="39" name="Group 38">
            <a:extLst>
              <a:ext uri="{FF2B5EF4-FFF2-40B4-BE49-F238E27FC236}">
                <a16:creationId xmlns:a16="http://schemas.microsoft.com/office/drawing/2014/main" id="{FAD129CE-EA44-1D48-CDFA-1AF74F9EF3F9}"/>
              </a:ext>
            </a:extLst>
          </p:cNvPr>
          <p:cNvGrpSpPr/>
          <p:nvPr userDrawn="1"/>
        </p:nvGrpSpPr>
        <p:grpSpPr>
          <a:xfrm>
            <a:off x="4533151" y="4454293"/>
            <a:ext cx="88414" cy="992348"/>
            <a:chOff x="6442575" y="4471188"/>
            <a:chExt cx="88414" cy="992348"/>
          </a:xfrm>
        </p:grpSpPr>
        <p:sp>
          <p:nvSpPr>
            <p:cNvPr id="40" name="Straight Connector 39">
              <a:extLst>
                <a:ext uri="{FF2B5EF4-FFF2-40B4-BE49-F238E27FC236}">
                  <a16:creationId xmlns:a16="http://schemas.microsoft.com/office/drawing/2014/main" id="{D599EE47-8719-6759-2886-3CF2732121C9}"/>
                </a:ext>
              </a:extLst>
            </p:cNvPr>
            <p:cNvSpPr/>
            <p:nvPr/>
          </p:nvSpPr>
          <p:spPr>
            <a:xfrm>
              <a:off x="6481448" y="4471188"/>
              <a:ext cx="10669" cy="948142"/>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5" name="Oval 44">
              <a:extLst>
                <a:ext uri="{FF2B5EF4-FFF2-40B4-BE49-F238E27FC236}">
                  <a16:creationId xmlns:a16="http://schemas.microsoft.com/office/drawing/2014/main" id="{E055CF2B-DF8A-39BD-3C71-7FB174C18D64}"/>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47" name="Straight Connector 46">
            <a:extLst>
              <a:ext uri="{FF2B5EF4-FFF2-40B4-BE49-F238E27FC236}">
                <a16:creationId xmlns:a16="http://schemas.microsoft.com/office/drawing/2014/main" id="{9B034A77-241D-CFBD-2DD9-B88F4EB5CFD0}"/>
              </a:ext>
            </a:extLst>
          </p:cNvPr>
          <p:cNvSpPr/>
          <p:nvPr/>
        </p:nvSpPr>
        <p:spPr>
          <a:xfrm>
            <a:off x="1740830" y="3960235"/>
            <a:ext cx="10669" cy="1463040"/>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8" name="Oval 47">
            <a:extLst>
              <a:ext uri="{FF2B5EF4-FFF2-40B4-BE49-F238E27FC236}">
                <a16:creationId xmlns:a16="http://schemas.microsoft.com/office/drawing/2014/main" id="{84716BCD-9BD0-F6B2-3291-53A3168BD57B}"/>
              </a:ext>
            </a:extLst>
          </p:cNvPr>
          <p:cNvSpPr/>
          <p:nvPr/>
        </p:nvSpPr>
        <p:spPr>
          <a:xfrm>
            <a:off x="1701957" y="5377277"/>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4E92E3EA-52F2-716F-C9BD-09BB0E3C6BB1}"/>
              </a:ext>
            </a:extLst>
          </p:cNvPr>
          <p:cNvGrpSpPr/>
          <p:nvPr userDrawn="1"/>
        </p:nvGrpSpPr>
        <p:grpSpPr>
          <a:xfrm>
            <a:off x="10124326" y="4473343"/>
            <a:ext cx="88414" cy="992348"/>
            <a:chOff x="6442575" y="4471188"/>
            <a:chExt cx="88414" cy="992348"/>
          </a:xfrm>
        </p:grpSpPr>
        <p:sp>
          <p:nvSpPr>
            <p:cNvPr id="50" name="Straight Connector 49">
              <a:extLst>
                <a:ext uri="{FF2B5EF4-FFF2-40B4-BE49-F238E27FC236}">
                  <a16:creationId xmlns:a16="http://schemas.microsoft.com/office/drawing/2014/main" id="{C8B3BA0D-4F83-B4A9-582A-B85856415D2E}"/>
                </a:ext>
              </a:extLst>
            </p:cNvPr>
            <p:cNvSpPr/>
            <p:nvPr/>
          </p:nvSpPr>
          <p:spPr>
            <a:xfrm>
              <a:off x="6481448" y="4471188"/>
              <a:ext cx="10669" cy="948142"/>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1" name="Oval 50">
              <a:extLst>
                <a:ext uri="{FF2B5EF4-FFF2-40B4-BE49-F238E27FC236}">
                  <a16:creationId xmlns:a16="http://schemas.microsoft.com/office/drawing/2014/main" id="{B59C0767-AF15-5519-54B8-A4055EC8605D}"/>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57" name="Text Placeholder 2">
            <a:extLst>
              <a:ext uri="{FF2B5EF4-FFF2-40B4-BE49-F238E27FC236}">
                <a16:creationId xmlns:a16="http://schemas.microsoft.com/office/drawing/2014/main" id="{547800FD-6B1B-639A-4E9D-FB879F4DF984}"/>
              </a:ext>
            </a:extLst>
          </p:cNvPr>
          <p:cNvSpPr>
            <a:spLocks noGrp="1"/>
          </p:cNvSpPr>
          <p:nvPr>
            <p:ph idx="1" hasCustomPrompt="1"/>
          </p:nvPr>
        </p:nvSpPr>
        <p:spPr>
          <a:xfrm>
            <a:off x="512453" y="2300884"/>
            <a:ext cx="2539780" cy="1642495"/>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
        <p:nvSpPr>
          <p:cNvPr id="61" name="Text Placeholder 2">
            <a:extLst>
              <a:ext uri="{FF2B5EF4-FFF2-40B4-BE49-F238E27FC236}">
                <a16:creationId xmlns:a16="http://schemas.microsoft.com/office/drawing/2014/main" id="{24523B7C-B743-33D1-B867-CE4635EF9791}"/>
              </a:ext>
            </a:extLst>
          </p:cNvPr>
          <p:cNvSpPr>
            <a:spLocks noGrp="1"/>
          </p:cNvSpPr>
          <p:nvPr>
            <p:ph idx="10" hasCustomPrompt="1"/>
          </p:nvPr>
        </p:nvSpPr>
        <p:spPr>
          <a:xfrm>
            <a:off x="3312803" y="2459666"/>
            <a:ext cx="2539780" cy="1988424"/>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
        <p:nvSpPr>
          <p:cNvPr id="63" name="Text Placeholder 2">
            <a:extLst>
              <a:ext uri="{FF2B5EF4-FFF2-40B4-BE49-F238E27FC236}">
                <a16:creationId xmlns:a16="http://schemas.microsoft.com/office/drawing/2014/main" id="{98C4BEFC-DBBF-420F-A645-D9B51D262097}"/>
              </a:ext>
            </a:extLst>
          </p:cNvPr>
          <p:cNvSpPr>
            <a:spLocks noGrp="1"/>
          </p:cNvSpPr>
          <p:nvPr>
            <p:ph idx="11" hasCustomPrompt="1"/>
          </p:nvPr>
        </p:nvSpPr>
        <p:spPr>
          <a:xfrm>
            <a:off x="6113153" y="1938624"/>
            <a:ext cx="2539780" cy="2040506"/>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Adding a bullet point with two lines is ok. </a:t>
            </a:r>
          </a:p>
          <a:p>
            <a:pPr lvl="1"/>
            <a:r>
              <a:rPr lang="en-US" dirty="0"/>
              <a:t>Move the text box as needed, but don’t forget to move the dotted line.</a:t>
            </a:r>
          </a:p>
          <a:p>
            <a:pPr lvl="1"/>
            <a:r>
              <a:rPr lang="en-US" dirty="0"/>
              <a:t>Bullet point 3</a:t>
            </a:r>
          </a:p>
          <a:p>
            <a:pPr lvl="1"/>
            <a:r>
              <a:rPr lang="en-US" dirty="0"/>
              <a:t>Bullet point 4</a:t>
            </a:r>
          </a:p>
          <a:p>
            <a:pPr lvl="1"/>
            <a:r>
              <a:rPr lang="en-US" dirty="0"/>
              <a:t>Bullet point 5</a:t>
            </a:r>
          </a:p>
        </p:txBody>
      </p:sp>
      <p:sp>
        <p:nvSpPr>
          <p:cNvPr id="64" name="Text Placeholder 2">
            <a:extLst>
              <a:ext uri="{FF2B5EF4-FFF2-40B4-BE49-F238E27FC236}">
                <a16:creationId xmlns:a16="http://schemas.microsoft.com/office/drawing/2014/main" id="{DF7638BA-C3E5-05BE-A231-AA26A020304A}"/>
              </a:ext>
            </a:extLst>
          </p:cNvPr>
          <p:cNvSpPr>
            <a:spLocks noGrp="1"/>
          </p:cNvSpPr>
          <p:nvPr>
            <p:ph idx="12" hasCustomPrompt="1"/>
          </p:nvPr>
        </p:nvSpPr>
        <p:spPr>
          <a:xfrm>
            <a:off x="8913503" y="2951429"/>
            <a:ext cx="2539780" cy="1490286"/>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Tree>
    <p:extLst>
      <p:ext uri="{BB962C8B-B14F-4D97-AF65-F5344CB8AC3E}">
        <p14:creationId xmlns:p14="http://schemas.microsoft.com/office/powerpoint/2010/main" val="2480069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2265918"/>
            <a:ext cx="7117784" cy="2326164"/>
          </a:xfrm>
        </p:spPr>
        <p:txBody>
          <a:bodyPr anchor="ctr" anchorCtr="0"/>
          <a:lstStyle>
            <a:lvl1pPr algn="l">
              <a:lnSpc>
                <a:spcPct val="100000"/>
              </a:lnSpc>
              <a:defRPr sz="4799" b="1" i="0">
                <a:solidFill>
                  <a:schemeClr val="bg1"/>
                </a:solidFill>
                <a:latin typeface="+mj-lt"/>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16152" y="5027339"/>
            <a:ext cx="6070516" cy="358774"/>
          </a:xfrm>
          <a:prstGeom prst="rect">
            <a:avLst/>
          </a:prstGeom>
        </p:spPr>
        <p:txBody>
          <a:bodyPr/>
          <a:lstStyle>
            <a:lvl1pPr marL="0" indent="0" algn="l">
              <a:buNone/>
              <a:defRPr sz="1800" b="1" i="0">
                <a:solidFill>
                  <a:srgbClr val="FF8C0A"/>
                </a:solidFill>
                <a:latin typeface="+mn-lt"/>
                <a:cs typeface="Calibri" panose="020F0502020204030204" pitchFamily="34" charset="0"/>
              </a:defRPr>
            </a:lvl1pPr>
            <a:lvl2pPr marL="457087" indent="0" algn="ctr">
              <a:buNone/>
              <a:defRPr sz="2001"/>
            </a:lvl2pPr>
            <a:lvl3pPr marL="914171" indent="0" algn="ctr">
              <a:buNone/>
              <a:defRPr sz="1800"/>
            </a:lvl3pPr>
            <a:lvl4pPr marL="1371257" indent="0" algn="ctr">
              <a:buNone/>
              <a:defRPr sz="1599"/>
            </a:lvl4pPr>
            <a:lvl5pPr marL="1828342" indent="0" algn="ctr">
              <a:buNone/>
              <a:defRPr sz="1599"/>
            </a:lvl5pPr>
            <a:lvl6pPr marL="2285429" indent="0" algn="ctr">
              <a:buNone/>
              <a:defRPr sz="1599"/>
            </a:lvl6pPr>
            <a:lvl7pPr marL="2742513" indent="0" algn="ctr">
              <a:buNone/>
              <a:defRPr sz="1599"/>
            </a:lvl7pPr>
            <a:lvl8pPr marL="3199599" indent="0" algn="ctr">
              <a:buNone/>
              <a:defRPr sz="1599"/>
            </a:lvl8pPr>
            <a:lvl9pPr marL="3656685" indent="0" algn="ctr">
              <a:buNone/>
              <a:defRPr sz="1599"/>
            </a:lvl9pPr>
          </a:lstStyle>
          <a:p>
            <a:r>
              <a:rPr lang="en-US" dirty="0"/>
              <a:t>Click to edit Master subtitle style</a:t>
            </a:r>
          </a:p>
        </p:txBody>
      </p:sp>
      <p:pic>
        <p:nvPicPr>
          <p:cNvPr id="7" name="Picture 42">
            <a:extLst>
              <a:ext uri="{FF2B5EF4-FFF2-40B4-BE49-F238E27FC236}">
                <a16:creationId xmlns:a16="http://schemas.microsoft.com/office/drawing/2014/main" id="{05DBCA28-E3EE-BC4F-BE5E-3421D33B6B4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
        <p:nvSpPr>
          <p:cNvPr id="11" name="Text Placeholder 3">
            <a:extLst>
              <a:ext uri="{FF2B5EF4-FFF2-40B4-BE49-F238E27FC236}">
                <a16:creationId xmlns:a16="http://schemas.microsoft.com/office/drawing/2014/main" id="{CED18624-9CA5-2A48-8495-617F46DB9700}"/>
              </a:ext>
            </a:extLst>
          </p:cNvPr>
          <p:cNvSpPr>
            <a:spLocks noGrp="1"/>
          </p:cNvSpPr>
          <p:nvPr>
            <p:ph type="body" sz="quarter" idx="10" hasCustomPrompt="1"/>
          </p:nvPr>
        </p:nvSpPr>
        <p:spPr>
          <a:xfrm>
            <a:off x="1216152" y="5507879"/>
            <a:ext cx="6070516" cy="358774"/>
          </a:xfrm>
        </p:spPr>
        <p:txBody>
          <a:bodyPr/>
          <a:lstStyle>
            <a:lvl1pPr marL="0" indent="0" algn="l" defTabSz="914171" rtl="0" eaLnBrk="1" latinLnBrk="0" hangingPunct="1">
              <a:lnSpc>
                <a:spcPts val="1559"/>
              </a:lnSpc>
              <a:spcBef>
                <a:spcPts val="0"/>
              </a:spcBef>
              <a:spcAft>
                <a:spcPts val="300"/>
              </a:spcAft>
              <a:buFont typeface="Arial" panose="020B0604020202020204" pitchFamily="34" charset="0"/>
              <a:buNone/>
              <a:defRPr lang="en-US" sz="1400" b="0" i="0" kern="1200" dirty="0">
                <a:solidFill>
                  <a:srgbClr val="FF8C0A"/>
                </a:solidFill>
                <a:latin typeface="+mn-lt"/>
                <a:ea typeface="+mn-ea"/>
                <a:cs typeface="Calibri" panose="020F0502020204030204" pitchFamily="34" charset="0"/>
              </a:defRPr>
            </a:lvl1pPr>
          </a:lstStyle>
          <a:p>
            <a:r>
              <a:rPr lang="en-US" sz="1400" b="0" dirty="0"/>
              <a:t>Presenter Name | Date</a:t>
            </a:r>
          </a:p>
        </p:txBody>
      </p:sp>
      <p:pic>
        <p:nvPicPr>
          <p:cNvPr id="5" name="Graphic 4">
            <a:extLst>
              <a:ext uri="{FF2B5EF4-FFF2-40B4-BE49-F238E27FC236}">
                <a16:creationId xmlns:a16="http://schemas.microsoft.com/office/drawing/2014/main" id="{76D0B840-F231-6082-41E8-717425C2C17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812511" y="4783136"/>
            <a:ext cx="2059262" cy="1790153"/>
          </a:xfrm>
          <a:prstGeom prst="rect">
            <a:avLst/>
          </a:prstGeom>
        </p:spPr>
      </p:pic>
      <p:cxnSp>
        <p:nvCxnSpPr>
          <p:cNvPr id="4" name="Straight Connector 3">
            <a:extLst>
              <a:ext uri="{FF2B5EF4-FFF2-40B4-BE49-F238E27FC236}">
                <a16:creationId xmlns:a16="http://schemas.microsoft.com/office/drawing/2014/main" id="{DB9F02D9-7E88-F73D-BE1B-49DBB7F79D4D}"/>
              </a:ext>
            </a:extLst>
          </p:cNvPr>
          <p:cNvCxnSpPr/>
          <p:nvPr userDrawn="1"/>
        </p:nvCxnSpPr>
        <p:spPr>
          <a:xfrm>
            <a:off x="1310742" y="4592082"/>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015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 / Title Slide">
    <p:bg>
      <p:bgPr>
        <a:solidFill>
          <a:srgbClr val="0218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5"/>
            <a:ext cx="5605365" cy="326974"/>
          </a:xfrm>
        </p:spPr>
        <p:txBody>
          <a:bodyPr anchor="b">
            <a:normAutofit/>
          </a:bodyPr>
          <a:lstStyle>
            <a:lvl1pPr marL="0" indent="0">
              <a:buNone/>
              <a:defRPr sz="1600" b="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680860"/>
            <a:ext cx="5605365" cy="328037"/>
          </a:xfrm>
        </p:spPr>
        <p:txBody>
          <a:bodyPr anchor="b">
            <a:normAutofit/>
          </a:bodyPr>
          <a:lstStyle>
            <a:lvl1pPr marL="0" indent="0">
              <a:buNone/>
              <a:defRPr sz="1600">
                <a:solidFill>
                  <a:srgbClr val="FF8C0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product name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marL="0" indent="0" algn="ctr">
              <a:buNone/>
              <a:defRPr sz="1800">
                <a:solidFill>
                  <a:schemeClr val="tx1"/>
                </a:solidFill>
              </a:defRPr>
            </a:lvl1pPr>
          </a:lstStyle>
          <a:p>
            <a:r>
              <a:rPr lang="en-US" dirty="0"/>
              <a:t>Click on the icon to select an image</a:t>
            </a:r>
          </a:p>
        </p:txBody>
      </p:sp>
      <p:cxnSp>
        <p:nvCxnSpPr>
          <p:cNvPr id="8" name="Straight Connector 7">
            <a:extLst>
              <a:ext uri="{FF2B5EF4-FFF2-40B4-BE49-F238E27FC236}">
                <a16:creationId xmlns:a16="http://schemas.microsoft.com/office/drawing/2014/main" id="{4CD17EF6-C50F-D239-1F7E-7526DFA04AE2}"/>
              </a:ext>
            </a:extLst>
          </p:cNvPr>
          <p:cNvCxnSpPr/>
          <p:nvPr userDrawn="1"/>
        </p:nvCxnSpPr>
        <p:spPr>
          <a:xfrm>
            <a:off x="945084" y="5005188"/>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6007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Intro / 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solidFill>
                  <a:srgbClr val="33333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5"/>
            <a:ext cx="5605365" cy="326974"/>
          </a:xfrm>
        </p:spPr>
        <p:txBody>
          <a:bodyPr anchor="b">
            <a:normAutofit/>
          </a:bodyPr>
          <a:lstStyle>
            <a:lvl1pPr marL="0" indent="0">
              <a:buNone/>
              <a:defRPr sz="1600" b="0">
                <a:solidFill>
                  <a:srgbClr val="33333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680860"/>
            <a:ext cx="5605365" cy="328037"/>
          </a:xfrm>
        </p:spPr>
        <p:txBody>
          <a:bodyPr anchor="b">
            <a:normAutofit/>
          </a:bodyPr>
          <a:lstStyle>
            <a:lvl1pPr marL="0" indent="0">
              <a:buNone/>
              <a:defRPr sz="1600">
                <a:solidFill>
                  <a:srgbClr val="FF8C0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solidFill>
                  <a:srgbClr val="33333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product name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marL="0" indent="0" algn="ctr">
              <a:buNone/>
              <a:defRPr sz="1800">
                <a:solidFill>
                  <a:schemeClr val="bg1"/>
                </a:solidFill>
              </a:defRPr>
            </a:lvl1pPr>
          </a:lstStyle>
          <a:p>
            <a:r>
              <a:rPr lang="en-US" dirty="0"/>
              <a:t>Click on the icon to select an image</a:t>
            </a:r>
          </a:p>
        </p:txBody>
      </p:sp>
      <p:cxnSp>
        <p:nvCxnSpPr>
          <p:cNvPr id="10" name="Straight Connector 9">
            <a:extLst>
              <a:ext uri="{FF2B5EF4-FFF2-40B4-BE49-F238E27FC236}">
                <a16:creationId xmlns:a16="http://schemas.microsoft.com/office/drawing/2014/main" id="{E1627E0C-ECBD-F2DF-49B2-4C3A04C4AE8A}"/>
              </a:ext>
            </a:extLst>
          </p:cNvPr>
          <p:cNvCxnSpPr/>
          <p:nvPr userDrawn="1"/>
        </p:nvCxnSpPr>
        <p:spPr>
          <a:xfrm>
            <a:off x="945084" y="5005188"/>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4798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Company /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828367" y="2278445"/>
            <a:ext cx="10341075" cy="1607428"/>
          </a:xfrm>
        </p:spPr>
        <p:txBody>
          <a:bodyPr anchor="t">
            <a:normAutofit/>
          </a:bodyPr>
          <a:lstStyle>
            <a:lvl1pPr algn="l">
              <a:defRPr sz="5400" b="1">
                <a:solidFill>
                  <a:schemeClr val="bg1"/>
                </a:solidFill>
              </a:defRPr>
            </a:lvl1pPr>
          </a:lstStyle>
          <a:p>
            <a:r>
              <a:rPr lang="en-US" dirty="0"/>
              <a:t>Click to edit Master title style</a:t>
            </a:r>
          </a:p>
        </p:txBody>
      </p:sp>
      <p:sp>
        <p:nvSpPr>
          <p:cNvPr id="5" name="Picture Placeholder 8">
            <a:extLst>
              <a:ext uri="{FF2B5EF4-FFF2-40B4-BE49-F238E27FC236}">
                <a16:creationId xmlns:a16="http://schemas.microsoft.com/office/drawing/2014/main" id="{5E19EBBF-F95C-3085-BA99-1C046FCA5BDC}"/>
              </a:ext>
            </a:extLst>
          </p:cNvPr>
          <p:cNvSpPr>
            <a:spLocks noGrp="1" noChangeAspect="1"/>
          </p:cNvSpPr>
          <p:nvPr>
            <p:ph type="pic" sz="quarter" idx="12"/>
          </p:nvPr>
        </p:nvSpPr>
        <p:spPr>
          <a:xfrm>
            <a:off x="5489203" y="4488629"/>
            <a:ext cx="1097280" cy="1097280"/>
          </a:xfrm>
          <a:prstGeom prst="ellipse">
            <a:avLst/>
          </a:prstGeom>
          <a:noFill/>
          <a:ln w="28575">
            <a:solidFill>
              <a:schemeClr val="bg1"/>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7" name="Text Placeholder 2">
            <a:extLst>
              <a:ext uri="{FF2B5EF4-FFF2-40B4-BE49-F238E27FC236}">
                <a16:creationId xmlns:a16="http://schemas.microsoft.com/office/drawing/2014/main" id="{D6D91DB4-5ED4-5489-50E5-E4FFFCD6B94E}"/>
              </a:ext>
            </a:extLst>
          </p:cNvPr>
          <p:cNvSpPr>
            <a:spLocks noGrp="1"/>
          </p:cNvSpPr>
          <p:nvPr>
            <p:ph type="body" sz="quarter" idx="16" hasCustomPrompt="1"/>
          </p:nvPr>
        </p:nvSpPr>
        <p:spPr>
          <a:xfrm>
            <a:off x="4770286" y="5699312"/>
            <a:ext cx="2535114" cy="272104"/>
          </a:xfrm>
        </p:spPr>
        <p:txBody>
          <a:bodyPr>
            <a:noAutofit/>
          </a:bodyPr>
          <a:lstStyle>
            <a:lvl1pPr marL="0" indent="0" algn="ctr">
              <a:buNone/>
              <a:defRPr sz="1200" b="0">
                <a:solidFill>
                  <a:schemeClr val="bg1"/>
                </a:solidFill>
              </a:defRPr>
            </a:lvl1pPr>
          </a:lstStyle>
          <a:p>
            <a:pPr lvl="0"/>
            <a:r>
              <a:rPr lang="en-US" dirty="0"/>
              <a:t>Name</a:t>
            </a:r>
          </a:p>
        </p:txBody>
      </p:sp>
      <p:sp>
        <p:nvSpPr>
          <p:cNvPr id="9" name="Text Placeholder 2">
            <a:extLst>
              <a:ext uri="{FF2B5EF4-FFF2-40B4-BE49-F238E27FC236}">
                <a16:creationId xmlns:a16="http://schemas.microsoft.com/office/drawing/2014/main" id="{69E54269-430A-94F0-E2DD-470DF6930BEE}"/>
              </a:ext>
            </a:extLst>
          </p:cNvPr>
          <p:cNvSpPr>
            <a:spLocks noGrp="1"/>
          </p:cNvSpPr>
          <p:nvPr>
            <p:ph type="body" sz="quarter" idx="29" hasCustomPrompt="1"/>
          </p:nvPr>
        </p:nvSpPr>
        <p:spPr>
          <a:xfrm>
            <a:off x="4770286" y="5984447"/>
            <a:ext cx="2535114" cy="182880"/>
          </a:xfrm>
        </p:spPr>
        <p:txBody>
          <a:bodyPr>
            <a:noAutofit/>
          </a:bodyPr>
          <a:lstStyle>
            <a:lvl1pPr marL="0" indent="0" algn="ctr">
              <a:buNone/>
              <a:defRPr sz="1000" b="0">
                <a:solidFill>
                  <a:schemeClr val="bg1"/>
                </a:solidFill>
              </a:defRPr>
            </a:lvl1pPr>
          </a:lstStyle>
          <a:p>
            <a:pPr lvl="0"/>
            <a:r>
              <a:rPr lang="en-US" dirty="0"/>
              <a:t>Title</a:t>
            </a:r>
          </a:p>
        </p:txBody>
      </p:sp>
      <p:sp>
        <p:nvSpPr>
          <p:cNvPr id="10" name="Text Placeholder 2">
            <a:extLst>
              <a:ext uri="{FF2B5EF4-FFF2-40B4-BE49-F238E27FC236}">
                <a16:creationId xmlns:a16="http://schemas.microsoft.com/office/drawing/2014/main" id="{7870D9C6-880A-DD9A-6B32-94151D87B32D}"/>
              </a:ext>
            </a:extLst>
          </p:cNvPr>
          <p:cNvSpPr>
            <a:spLocks noGrp="1"/>
          </p:cNvSpPr>
          <p:nvPr>
            <p:ph type="body" sz="quarter" idx="30" hasCustomPrompt="1"/>
          </p:nvPr>
        </p:nvSpPr>
        <p:spPr>
          <a:xfrm>
            <a:off x="4770286" y="6179279"/>
            <a:ext cx="2535114" cy="182880"/>
          </a:xfrm>
        </p:spPr>
        <p:txBody>
          <a:bodyPr>
            <a:noAutofit/>
          </a:bodyPr>
          <a:lstStyle>
            <a:lvl1pPr marL="0" indent="0" algn="ctr">
              <a:buNone/>
              <a:defRPr sz="1000" b="0">
                <a:solidFill>
                  <a:srgbClr val="FF8C0A"/>
                </a:solidFill>
              </a:defRPr>
            </a:lvl1pPr>
          </a:lstStyle>
          <a:p>
            <a:pPr lvl="0"/>
            <a:r>
              <a:rPr lang="en-US" dirty="0"/>
              <a:t>Email</a:t>
            </a:r>
          </a:p>
        </p:txBody>
      </p:sp>
      <p:pic>
        <p:nvPicPr>
          <p:cNvPr id="14" name="Graphic 13">
            <a:extLst>
              <a:ext uri="{FF2B5EF4-FFF2-40B4-BE49-F238E27FC236}">
                <a16:creationId xmlns:a16="http://schemas.microsoft.com/office/drawing/2014/main" id="{24866409-5D4B-DA9C-BDF4-7D1BC7D259B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184" y="843549"/>
            <a:ext cx="2305076" cy="612336"/>
          </a:xfrm>
          <a:prstGeom prst="rect">
            <a:avLst/>
          </a:prstGeom>
        </p:spPr>
      </p:pic>
      <p:sp>
        <p:nvSpPr>
          <p:cNvPr id="15" name="Picture Placeholder 25">
            <a:extLst>
              <a:ext uri="{FF2B5EF4-FFF2-40B4-BE49-F238E27FC236}">
                <a16:creationId xmlns:a16="http://schemas.microsoft.com/office/drawing/2014/main" id="{BEA4CBF2-DDE3-41A5-B1DA-228391BEF02B}"/>
              </a:ext>
            </a:extLst>
          </p:cNvPr>
          <p:cNvSpPr>
            <a:spLocks noGrp="1"/>
          </p:cNvSpPr>
          <p:nvPr>
            <p:ph type="pic" sz="quarter" idx="27" hasCustomPrompt="1"/>
          </p:nvPr>
        </p:nvSpPr>
        <p:spPr>
          <a:xfrm>
            <a:off x="4217772" y="639858"/>
            <a:ext cx="3234140" cy="974598"/>
          </a:xfrm>
        </p:spPr>
        <p:txBody>
          <a:bodyPr anchor="ctr">
            <a:normAutofit/>
          </a:bodyPr>
          <a:lstStyle>
            <a:lvl1pPr marL="0" indent="0" algn="l">
              <a:buNone/>
              <a:defRPr sz="2000">
                <a:solidFill>
                  <a:schemeClr val="bg1"/>
                </a:solidFill>
              </a:defRPr>
            </a:lvl1pPr>
          </a:lstStyle>
          <a:p>
            <a:r>
              <a:rPr lang="en-US" dirty="0"/>
              <a:t>Add the Company logo</a:t>
            </a:r>
          </a:p>
        </p:txBody>
      </p:sp>
      <p:grpSp>
        <p:nvGrpSpPr>
          <p:cNvPr id="16" name="Group 15">
            <a:extLst>
              <a:ext uri="{FF2B5EF4-FFF2-40B4-BE49-F238E27FC236}">
                <a16:creationId xmlns:a16="http://schemas.microsoft.com/office/drawing/2014/main" id="{AEDE4B2E-4BE3-BC02-936A-BE7CE7BCD601}"/>
              </a:ext>
            </a:extLst>
          </p:cNvPr>
          <p:cNvGrpSpPr/>
          <p:nvPr userDrawn="1"/>
        </p:nvGrpSpPr>
        <p:grpSpPr>
          <a:xfrm>
            <a:off x="3648076" y="1004880"/>
            <a:ext cx="182880" cy="182880"/>
            <a:chOff x="4281322" y="4996501"/>
            <a:chExt cx="199694" cy="203652"/>
          </a:xfrm>
        </p:grpSpPr>
        <p:cxnSp>
          <p:nvCxnSpPr>
            <p:cNvPr id="17" name="Straight Connector 16">
              <a:extLst>
                <a:ext uri="{FF2B5EF4-FFF2-40B4-BE49-F238E27FC236}">
                  <a16:creationId xmlns:a16="http://schemas.microsoft.com/office/drawing/2014/main" id="{3AC854FA-0547-9373-A8F1-F5163AFB155F}"/>
                </a:ext>
              </a:extLst>
            </p:cNvPr>
            <p:cNvCxnSpPr>
              <a:cxnSpLocks/>
            </p:cNvCxnSpPr>
            <p:nvPr/>
          </p:nvCxnSpPr>
          <p:spPr>
            <a:xfrm>
              <a:off x="4381169" y="4996501"/>
              <a:ext cx="0" cy="203652"/>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3EB51B-C171-3978-BB1E-B7288FDFB696}"/>
                </a:ext>
              </a:extLst>
            </p:cNvPr>
            <p:cNvCxnSpPr>
              <a:cxnSpLocks/>
            </p:cNvCxnSpPr>
            <p:nvPr/>
          </p:nvCxnSpPr>
          <p:spPr>
            <a:xfrm>
              <a:off x="4281322" y="5098327"/>
              <a:ext cx="199694"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Picture Placeholder 8">
            <a:extLst>
              <a:ext uri="{FF2B5EF4-FFF2-40B4-BE49-F238E27FC236}">
                <a16:creationId xmlns:a16="http://schemas.microsoft.com/office/drawing/2014/main" id="{0F92C12D-D001-AA35-CD37-5F8E963D3C15}"/>
              </a:ext>
            </a:extLst>
          </p:cNvPr>
          <p:cNvSpPr>
            <a:spLocks noGrp="1" noChangeAspect="1"/>
          </p:cNvSpPr>
          <p:nvPr>
            <p:ph type="pic" sz="quarter" idx="31"/>
          </p:nvPr>
        </p:nvSpPr>
        <p:spPr>
          <a:xfrm>
            <a:off x="8149744" y="4488629"/>
            <a:ext cx="1097280" cy="1097280"/>
          </a:xfrm>
          <a:prstGeom prst="ellipse">
            <a:avLst/>
          </a:prstGeom>
          <a:noFill/>
          <a:ln w="28575">
            <a:solidFill>
              <a:schemeClr val="bg1"/>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21" name="Text Placeholder 2">
            <a:extLst>
              <a:ext uri="{FF2B5EF4-FFF2-40B4-BE49-F238E27FC236}">
                <a16:creationId xmlns:a16="http://schemas.microsoft.com/office/drawing/2014/main" id="{B2849A34-408F-A499-A23E-CB4E91A1138F}"/>
              </a:ext>
            </a:extLst>
          </p:cNvPr>
          <p:cNvSpPr>
            <a:spLocks noGrp="1"/>
          </p:cNvSpPr>
          <p:nvPr>
            <p:ph type="body" sz="quarter" idx="32" hasCustomPrompt="1"/>
          </p:nvPr>
        </p:nvSpPr>
        <p:spPr>
          <a:xfrm>
            <a:off x="7430827" y="5699312"/>
            <a:ext cx="2535114" cy="281936"/>
          </a:xfrm>
        </p:spPr>
        <p:txBody>
          <a:bodyPr>
            <a:noAutofit/>
          </a:bodyPr>
          <a:lstStyle>
            <a:lvl1pPr marL="0" indent="0" algn="ctr">
              <a:buNone/>
              <a:defRPr sz="1200" b="0">
                <a:solidFill>
                  <a:schemeClr val="bg1"/>
                </a:solidFill>
              </a:defRPr>
            </a:lvl1pPr>
          </a:lstStyle>
          <a:p>
            <a:pPr lvl="0"/>
            <a:r>
              <a:rPr lang="en-US" dirty="0"/>
              <a:t>Name</a:t>
            </a:r>
          </a:p>
        </p:txBody>
      </p:sp>
      <p:sp>
        <p:nvSpPr>
          <p:cNvPr id="22" name="Text Placeholder 2">
            <a:extLst>
              <a:ext uri="{FF2B5EF4-FFF2-40B4-BE49-F238E27FC236}">
                <a16:creationId xmlns:a16="http://schemas.microsoft.com/office/drawing/2014/main" id="{1AFB02DB-7813-56A1-936C-B81C7F876211}"/>
              </a:ext>
            </a:extLst>
          </p:cNvPr>
          <p:cNvSpPr>
            <a:spLocks noGrp="1"/>
          </p:cNvSpPr>
          <p:nvPr>
            <p:ph type="body" sz="quarter" idx="33" hasCustomPrompt="1"/>
          </p:nvPr>
        </p:nvSpPr>
        <p:spPr>
          <a:xfrm>
            <a:off x="7430827" y="5984447"/>
            <a:ext cx="2535114" cy="182880"/>
          </a:xfrm>
        </p:spPr>
        <p:txBody>
          <a:bodyPr>
            <a:noAutofit/>
          </a:bodyPr>
          <a:lstStyle>
            <a:lvl1pPr marL="0" indent="0" algn="ctr">
              <a:buNone/>
              <a:defRPr sz="1000" b="0">
                <a:solidFill>
                  <a:schemeClr val="bg1"/>
                </a:solidFill>
              </a:defRPr>
            </a:lvl1pPr>
          </a:lstStyle>
          <a:p>
            <a:pPr lvl="0"/>
            <a:r>
              <a:rPr lang="en-US" dirty="0"/>
              <a:t>Title</a:t>
            </a:r>
          </a:p>
        </p:txBody>
      </p:sp>
      <p:sp>
        <p:nvSpPr>
          <p:cNvPr id="23" name="Text Placeholder 2">
            <a:extLst>
              <a:ext uri="{FF2B5EF4-FFF2-40B4-BE49-F238E27FC236}">
                <a16:creationId xmlns:a16="http://schemas.microsoft.com/office/drawing/2014/main" id="{326D7288-6EDA-F91F-9119-018D3F5E495F}"/>
              </a:ext>
            </a:extLst>
          </p:cNvPr>
          <p:cNvSpPr>
            <a:spLocks noGrp="1"/>
          </p:cNvSpPr>
          <p:nvPr>
            <p:ph type="body" sz="quarter" idx="34" hasCustomPrompt="1"/>
          </p:nvPr>
        </p:nvSpPr>
        <p:spPr>
          <a:xfrm>
            <a:off x="7430827" y="6179279"/>
            <a:ext cx="2535114" cy="182880"/>
          </a:xfrm>
        </p:spPr>
        <p:txBody>
          <a:bodyPr>
            <a:noAutofit/>
          </a:bodyPr>
          <a:lstStyle>
            <a:lvl1pPr marL="0" indent="0" algn="ctr">
              <a:buNone/>
              <a:defRPr sz="1000" b="0">
                <a:solidFill>
                  <a:srgbClr val="FF8C0A"/>
                </a:solidFill>
              </a:defRPr>
            </a:lvl1pPr>
          </a:lstStyle>
          <a:p>
            <a:pPr lvl="0"/>
            <a:r>
              <a:rPr lang="en-US" dirty="0"/>
              <a:t>Email</a:t>
            </a:r>
          </a:p>
        </p:txBody>
      </p:sp>
      <p:pic>
        <p:nvPicPr>
          <p:cNvPr id="24" name="Graphic 23">
            <a:extLst>
              <a:ext uri="{FF2B5EF4-FFF2-40B4-BE49-F238E27FC236}">
                <a16:creationId xmlns:a16="http://schemas.microsoft.com/office/drawing/2014/main" id="{7EEA202D-E7F9-5129-62A5-98F2D0584BA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0165" y="4573215"/>
            <a:ext cx="3568817" cy="1022526"/>
          </a:xfrm>
          <a:prstGeom prst="rect">
            <a:avLst/>
          </a:prstGeom>
        </p:spPr>
      </p:pic>
    </p:spTree>
    <p:extLst>
      <p:ext uri="{BB962C8B-B14F-4D97-AF65-F5344CB8AC3E}">
        <p14:creationId xmlns:p14="http://schemas.microsoft.com/office/powerpoint/2010/main" val="424729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5"/>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0" grpId="0" animBg="1"/>
      <p:bldP spid="20"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ntro / Company/ Present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2907106"/>
            <a:ext cx="6495729" cy="974598"/>
          </a:xfrm>
        </p:spPr>
        <p:txBody>
          <a:bodyPr anchor="t">
            <a:normAutofit/>
          </a:bodyPr>
          <a:lstStyle>
            <a:lvl1pPr algn="ctr">
              <a:defRPr sz="2800" b="0">
                <a:solidFill>
                  <a:srgbClr val="333333"/>
                </a:solidFill>
              </a:defRPr>
            </a:lvl1pPr>
          </a:lstStyle>
          <a:p>
            <a:r>
              <a:rPr lang="en-US" dirty="0"/>
              <a:t>Click to edit Master title style</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6"/>
            <a:ext cx="2305076" cy="612336"/>
          </a:xfrm>
          <a:prstGeom prst="rect">
            <a:avLst/>
          </a:prstGeom>
        </p:spPr>
      </p:pic>
      <p:sp>
        <p:nvSpPr>
          <p:cNvPr id="3" name="Picture Placeholder 8">
            <a:extLst>
              <a:ext uri="{FF2B5EF4-FFF2-40B4-BE49-F238E27FC236}">
                <a16:creationId xmlns:a16="http://schemas.microsoft.com/office/drawing/2014/main" id="{78964518-534E-04E8-9920-7FC96959A082}"/>
              </a:ext>
            </a:extLst>
          </p:cNvPr>
          <p:cNvSpPr>
            <a:spLocks noGrp="1"/>
          </p:cNvSpPr>
          <p:nvPr>
            <p:ph type="pic" sz="quarter" idx="12"/>
          </p:nvPr>
        </p:nvSpPr>
        <p:spPr>
          <a:xfrm>
            <a:off x="1994296" y="4093103"/>
            <a:ext cx="1309343" cy="1309343"/>
          </a:xfrm>
          <a:prstGeom prst="ellipse">
            <a:avLst/>
          </a:prstGeom>
          <a:gradFill>
            <a:gsLst>
              <a:gs pos="0">
                <a:schemeClr val="tx1">
                  <a:alpha val="40000"/>
                </a:schemeClr>
              </a:gs>
              <a:gs pos="99000">
                <a:schemeClr val="tx1">
                  <a:alpha val="20000"/>
                </a:schemeClr>
              </a:gs>
            </a:gsLst>
            <a:lin ang="5400000" scaled="1"/>
          </a:gradFill>
          <a:ln w="28575">
            <a:solidFill>
              <a:schemeClr val="tx1">
                <a:lumMod val="85000"/>
              </a:schemeClr>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5" name="Text Placeholder 2">
            <a:extLst>
              <a:ext uri="{FF2B5EF4-FFF2-40B4-BE49-F238E27FC236}">
                <a16:creationId xmlns:a16="http://schemas.microsoft.com/office/drawing/2014/main" id="{8C9E548C-5F8D-5DAB-BF76-D8791A766662}"/>
              </a:ext>
            </a:extLst>
          </p:cNvPr>
          <p:cNvSpPr>
            <a:spLocks noGrp="1"/>
          </p:cNvSpPr>
          <p:nvPr>
            <p:ph type="body" sz="quarter" idx="16" hasCustomPrompt="1"/>
          </p:nvPr>
        </p:nvSpPr>
        <p:spPr>
          <a:xfrm>
            <a:off x="1381410" y="5563563"/>
            <a:ext cx="2535114" cy="281936"/>
          </a:xfrm>
        </p:spPr>
        <p:txBody>
          <a:bodyPr>
            <a:noAutofit/>
          </a:bodyPr>
          <a:lstStyle>
            <a:lvl1pPr marL="0" indent="0" algn="ctr">
              <a:buNone/>
              <a:defRPr sz="1400" b="0">
                <a:solidFill>
                  <a:srgbClr val="333333"/>
                </a:solidFill>
              </a:defRPr>
            </a:lvl1pPr>
          </a:lstStyle>
          <a:p>
            <a:pPr lvl="0"/>
            <a:r>
              <a:rPr lang="en-US" dirty="0"/>
              <a:t>Name</a:t>
            </a:r>
          </a:p>
        </p:txBody>
      </p:sp>
      <p:sp>
        <p:nvSpPr>
          <p:cNvPr id="20" name="Picture Placeholder 8">
            <a:extLst>
              <a:ext uri="{FF2B5EF4-FFF2-40B4-BE49-F238E27FC236}">
                <a16:creationId xmlns:a16="http://schemas.microsoft.com/office/drawing/2014/main" id="{4AC411D1-1683-6B6D-7AF5-CB84B8C4201E}"/>
              </a:ext>
            </a:extLst>
          </p:cNvPr>
          <p:cNvSpPr>
            <a:spLocks noGrp="1"/>
          </p:cNvSpPr>
          <p:nvPr>
            <p:ph type="pic" sz="quarter" idx="23"/>
          </p:nvPr>
        </p:nvSpPr>
        <p:spPr>
          <a:xfrm>
            <a:off x="4873036" y="4091608"/>
            <a:ext cx="1309343" cy="1309343"/>
          </a:xfrm>
          <a:prstGeom prst="ellipse">
            <a:avLst/>
          </a:prstGeom>
          <a:gradFill>
            <a:gsLst>
              <a:gs pos="0">
                <a:schemeClr val="tx1">
                  <a:alpha val="40000"/>
                </a:schemeClr>
              </a:gs>
              <a:gs pos="99000">
                <a:schemeClr val="tx1">
                  <a:alpha val="20000"/>
                </a:schemeClr>
              </a:gs>
            </a:gsLst>
            <a:lin ang="5400000" scaled="1"/>
          </a:gradFill>
          <a:ln w="28575">
            <a:solidFill>
              <a:schemeClr val="tx1">
                <a:lumMod val="85000"/>
              </a:schemeClr>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26" name="Picture Placeholder 25">
            <a:extLst>
              <a:ext uri="{FF2B5EF4-FFF2-40B4-BE49-F238E27FC236}">
                <a16:creationId xmlns:a16="http://schemas.microsoft.com/office/drawing/2014/main" id="{7F2CE02F-C881-724C-3272-2CA6A38EC6DC}"/>
              </a:ext>
            </a:extLst>
          </p:cNvPr>
          <p:cNvSpPr>
            <a:spLocks noGrp="1"/>
          </p:cNvSpPr>
          <p:nvPr>
            <p:ph type="pic" sz="quarter" idx="27" hasCustomPrompt="1"/>
          </p:nvPr>
        </p:nvSpPr>
        <p:spPr>
          <a:xfrm>
            <a:off x="4102835" y="362365"/>
            <a:ext cx="3234140" cy="974598"/>
          </a:xfrm>
        </p:spPr>
        <p:txBody>
          <a:bodyPr anchor="ctr">
            <a:normAutofit/>
          </a:bodyPr>
          <a:lstStyle>
            <a:lvl1pPr marL="0" indent="0" algn="l">
              <a:buNone/>
              <a:defRPr sz="2000">
                <a:solidFill>
                  <a:srgbClr val="45494C"/>
                </a:solidFill>
              </a:defRPr>
            </a:lvl1pPr>
          </a:lstStyle>
          <a:p>
            <a:r>
              <a:rPr lang="en-US" dirty="0"/>
              <a:t>Add the Company logo</a:t>
            </a:r>
          </a:p>
        </p:txBody>
      </p:sp>
      <p:sp>
        <p:nvSpPr>
          <p:cNvPr id="33" name="Picture Placeholder 32">
            <a:extLst>
              <a:ext uri="{FF2B5EF4-FFF2-40B4-BE49-F238E27FC236}">
                <a16:creationId xmlns:a16="http://schemas.microsoft.com/office/drawing/2014/main" id="{38D74782-6A6C-B895-37B6-015C38F87771}"/>
              </a:ext>
            </a:extLst>
          </p:cNvPr>
          <p:cNvSpPr>
            <a:spLocks noGrp="1"/>
          </p:cNvSpPr>
          <p:nvPr>
            <p:ph type="pic" sz="quarter" idx="28" hasCustomPrompt="1"/>
          </p:nvPr>
        </p:nvSpPr>
        <p:spPr>
          <a:xfrm>
            <a:off x="7680602" y="0"/>
            <a:ext cx="4511398" cy="6858000"/>
          </a:xfrm>
        </p:spPr>
        <p:txBody>
          <a:bodyPr anchor="ctr">
            <a:normAutofit/>
          </a:bodyPr>
          <a:lstStyle>
            <a:lvl1pPr marL="0" indent="0" algn="ctr">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select an image</a:t>
            </a:r>
          </a:p>
        </p:txBody>
      </p:sp>
      <p:sp>
        <p:nvSpPr>
          <p:cNvPr id="4" name="Text Placeholder 2">
            <a:extLst>
              <a:ext uri="{FF2B5EF4-FFF2-40B4-BE49-F238E27FC236}">
                <a16:creationId xmlns:a16="http://schemas.microsoft.com/office/drawing/2014/main" id="{925D5FF5-7E06-E192-47BA-94C31139B5AF}"/>
              </a:ext>
            </a:extLst>
          </p:cNvPr>
          <p:cNvSpPr>
            <a:spLocks noGrp="1"/>
          </p:cNvSpPr>
          <p:nvPr>
            <p:ph type="body" sz="quarter" idx="29" hasCustomPrompt="1"/>
          </p:nvPr>
        </p:nvSpPr>
        <p:spPr>
          <a:xfrm>
            <a:off x="1381410" y="5848698"/>
            <a:ext cx="2535114" cy="281936"/>
          </a:xfrm>
        </p:spPr>
        <p:txBody>
          <a:bodyPr>
            <a:noAutofit/>
          </a:bodyPr>
          <a:lstStyle>
            <a:lvl1pPr marL="0" indent="0" algn="ctr">
              <a:buNone/>
              <a:defRPr sz="1200" b="0">
                <a:solidFill>
                  <a:srgbClr val="333333"/>
                </a:solidFill>
              </a:defRPr>
            </a:lvl1pPr>
          </a:lstStyle>
          <a:p>
            <a:pPr lvl="0"/>
            <a:r>
              <a:rPr lang="en-US" dirty="0"/>
              <a:t>Title</a:t>
            </a:r>
          </a:p>
        </p:txBody>
      </p:sp>
      <p:sp>
        <p:nvSpPr>
          <p:cNvPr id="6" name="Text Placeholder 2">
            <a:extLst>
              <a:ext uri="{FF2B5EF4-FFF2-40B4-BE49-F238E27FC236}">
                <a16:creationId xmlns:a16="http://schemas.microsoft.com/office/drawing/2014/main" id="{DA116A80-438A-500C-3639-FC94C326E8C6}"/>
              </a:ext>
            </a:extLst>
          </p:cNvPr>
          <p:cNvSpPr>
            <a:spLocks noGrp="1"/>
          </p:cNvSpPr>
          <p:nvPr>
            <p:ph type="body" sz="quarter" idx="30" hasCustomPrompt="1"/>
          </p:nvPr>
        </p:nvSpPr>
        <p:spPr>
          <a:xfrm>
            <a:off x="1381410" y="6133834"/>
            <a:ext cx="2535114" cy="281936"/>
          </a:xfrm>
        </p:spPr>
        <p:txBody>
          <a:bodyPr>
            <a:noAutofit/>
          </a:bodyPr>
          <a:lstStyle>
            <a:lvl1pPr marL="0" indent="0" algn="ctr">
              <a:buNone/>
              <a:defRPr sz="1200" b="0">
                <a:solidFill>
                  <a:srgbClr val="FF8C0A"/>
                </a:solidFill>
              </a:defRPr>
            </a:lvl1pPr>
          </a:lstStyle>
          <a:p>
            <a:pPr lvl="0"/>
            <a:r>
              <a:rPr lang="en-US" dirty="0"/>
              <a:t>Email</a:t>
            </a:r>
          </a:p>
        </p:txBody>
      </p:sp>
      <p:sp>
        <p:nvSpPr>
          <p:cNvPr id="8" name="Text Placeholder 2">
            <a:extLst>
              <a:ext uri="{FF2B5EF4-FFF2-40B4-BE49-F238E27FC236}">
                <a16:creationId xmlns:a16="http://schemas.microsoft.com/office/drawing/2014/main" id="{0EE98655-92D4-9278-7388-7648F3D03717}"/>
              </a:ext>
            </a:extLst>
          </p:cNvPr>
          <p:cNvSpPr>
            <a:spLocks noGrp="1"/>
          </p:cNvSpPr>
          <p:nvPr>
            <p:ph type="body" sz="quarter" idx="31" hasCustomPrompt="1"/>
          </p:nvPr>
        </p:nvSpPr>
        <p:spPr>
          <a:xfrm>
            <a:off x="4260150" y="5552236"/>
            <a:ext cx="2535114" cy="281936"/>
          </a:xfrm>
        </p:spPr>
        <p:txBody>
          <a:bodyPr>
            <a:noAutofit/>
          </a:bodyPr>
          <a:lstStyle>
            <a:lvl1pPr marL="0" indent="0" algn="ctr">
              <a:buNone/>
              <a:defRPr sz="1400" b="0">
                <a:solidFill>
                  <a:srgbClr val="333333"/>
                </a:solidFill>
              </a:defRPr>
            </a:lvl1pPr>
          </a:lstStyle>
          <a:p>
            <a:pPr lvl="0"/>
            <a:r>
              <a:rPr lang="en-US" dirty="0"/>
              <a:t>Name</a:t>
            </a:r>
          </a:p>
        </p:txBody>
      </p:sp>
      <p:sp>
        <p:nvSpPr>
          <p:cNvPr id="9" name="Text Placeholder 2">
            <a:extLst>
              <a:ext uri="{FF2B5EF4-FFF2-40B4-BE49-F238E27FC236}">
                <a16:creationId xmlns:a16="http://schemas.microsoft.com/office/drawing/2014/main" id="{B49DD758-C41B-66A5-F924-F307ED70000D}"/>
              </a:ext>
            </a:extLst>
          </p:cNvPr>
          <p:cNvSpPr>
            <a:spLocks noGrp="1"/>
          </p:cNvSpPr>
          <p:nvPr>
            <p:ph type="body" sz="quarter" idx="32" hasCustomPrompt="1"/>
          </p:nvPr>
        </p:nvSpPr>
        <p:spPr>
          <a:xfrm>
            <a:off x="4260150" y="5837371"/>
            <a:ext cx="2535114" cy="281936"/>
          </a:xfrm>
        </p:spPr>
        <p:txBody>
          <a:bodyPr>
            <a:noAutofit/>
          </a:bodyPr>
          <a:lstStyle>
            <a:lvl1pPr marL="0" indent="0" algn="ctr">
              <a:buNone/>
              <a:defRPr sz="1200" b="0">
                <a:solidFill>
                  <a:srgbClr val="333333"/>
                </a:solidFill>
              </a:defRPr>
            </a:lvl1pPr>
          </a:lstStyle>
          <a:p>
            <a:pPr lvl="0"/>
            <a:r>
              <a:rPr lang="en-US" dirty="0"/>
              <a:t>Title</a:t>
            </a:r>
          </a:p>
        </p:txBody>
      </p:sp>
      <p:sp>
        <p:nvSpPr>
          <p:cNvPr id="10" name="Text Placeholder 2">
            <a:extLst>
              <a:ext uri="{FF2B5EF4-FFF2-40B4-BE49-F238E27FC236}">
                <a16:creationId xmlns:a16="http://schemas.microsoft.com/office/drawing/2014/main" id="{12F4D0A2-45D7-3F1B-5E1B-84630F454BE3}"/>
              </a:ext>
            </a:extLst>
          </p:cNvPr>
          <p:cNvSpPr>
            <a:spLocks noGrp="1"/>
          </p:cNvSpPr>
          <p:nvPr>
            <p:ph type="body" sz="quarter" idx="33" hasCustomPrompt="1"/>
          </p:nvPr>
        </p:nvSpPr>
        <p:spPr>
          <a:xfrm>
            <a:off x="4260150" y="6122507"/>
            <a:ext cx="2535114" cy="281936"/>
          </a:xfrm>
        </p:spPr>
        <p:txBody>
          <a:bodyPr>
            <a:noAutofit/>
          </a:bodyPr>
          <a:lstStyle>
            <a:lvl1pPr marL="0" indent="0" algn="ctr">
              <a:buNone/>
              <a:defRPr sz="1200" b="0">
                <a:solidFill>
                  <a:srgbClr val="FF8C0A"/>
                </a:solidFill>
              </a:defRPr>
            </a:lvl1pPr>
          </a:lstStyle>
          <a:p>
            <a:pPr lvl="0"/>
            <a:r>
              <a:rPr lang="en-US" dirty="0"/>
              <a:t>Email</a:t>
            </a:r>
          </a:p>
        </p:txBody>
      </p:sp>
    </p:spTree>
    <p:extLst>
      <p:ext uri="{BB962C8B-B14F-4D97-AF65-F5344CB8AC3E}">
        <p14:creationId xmlns:p14="http://schemas.microsoft.com/office/powerpoint/2010/main" val="696157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0"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Split Color with icons">
    <p:bg>
      <p:bgRef idx="1001">
        <a:schemeClr val="bg1"/>
      </p:bgRef>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E6ECAF-F3A6-B5B1-1C6F-E60B99D7F409}"/>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11" name="Text Placeholder 8">
            <a:extLst>
              <a:ext uri="{FF2B5EF4-FFF2-40B4-BE49-F238E27FC236}">
                <a16:creationId xmlns:a16="http://schemas.microsoft.com/office/drawing/2014/main" id="{5AB888A2-FEEA-9BB2-1EB9-DD7947D4C9B6}"/>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12" name="Text Placeholder 8">
            <a:extLst>
              <a:ext uri="{FF2B5EF4-FFF2-40B4-BE49-F238E27FC236}">
                <a16:creationId xmlns:a16="http://schemas.microsoft.com/office/drawing/2014/main" id="{5DEA0AD7-D2C8-FA63-6AC7-EF939DC74490}"/>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13" name="Text Placeholder 8">
            <a:extLst>
              <a:ext uri="{FF2B5EF4-FFF2-40B4-BE49-F238E27FC236}">
                <a16:creationId xmlns:a16="http://schemas.microsoft.com/office/drawing/2014/main" id="{BB4ED50E-9006-45B4-0306-6A8130AE1123}"/>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14" name="Text Placeholder 8">
            <a:extLst>
              <a:ext uri="{FF2B5EF4-FFF2-40B4-BE49-F238E27FC236}">
                <a16:creationId xmlns:a16="http://schemas.microsoft.com/office/drawing/2014/main" id="{94281E76-0DB1-4684-C498-D72C6A9FE351}"/>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18" name="Text Placeholder 17">
            <a:extLst>
              <a:ext uri="{FF2B5EF4-FFF2-40B4-BE49-F238E27FC236}">
                <a16:creationId xmlns:a16="http://schemas.microsoft.com/office/drawing/2014/main" id="{8A6F1F60-54B6-F66D-939E-D68A33428CB6}"/>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3" name="Picture Placeholder 16">
            <a:extLst>
              <a:ext uri="{FF2B5EF4-FFF2-40B4-BE49-F238E27FC236}">
                <a16:creationId xmlns:a16="http://schemas.microsoft.com/office/drawing/2014/main" id="{F5912DC6-9B16-FD62-D85D-B2608CD4FD1B}"/>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4" name="Picture Placeholder 16">
            <a:extLst>
              <a:ext uri="{FF2B5EF4-FFF2-40B4-BE49-F238E27FC236}">
                <a16:creationId xmlns:a16="http://schemas.microsoft.com/office/drawing/2014/main" id="{D080924C-2FAB-DC47-DA9A-4A550D67DA04}"/>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5" name="Picture Placeholder 16">
            <a:extLst>
              <a:ext uri="{FF2B5EF4-FFF2-40B4-BE49-F238E27FC236}">
                <a16:creationId xmlns:a16="http://schemas.microsoft.com/office/drawing/2014/main" id="{F22B2C35-E698-46AE-F3B0-4EB17600561C}"/>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6" name="Picture Placeholder 16">
            <a:extLst>
              <a:ext uri="{FF2B5EF4-FFF2-40B4-BE49-F238E27FC236}">
                <a16:creationId xmlns:a16="http://schemas.microsoft.com/office/drawing/2014/main" id="{0B3D7C03-0143-709B-8B6B-42DF4A56A4D7}"/>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7" name="Picture Placeholder 16">
            <a:extLst>
              <a:ext uri="{FF2B5EF4-FFF2-40B4-BE49-F238E27FC236}">
                <a16:creationId xmlns:a16="http://schemas.microsoft.com/office/drawing/2014/main" id="{36F7E6AF-0E9A-2FEB-F6DE-F8CD4FF5B01A}"/>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8" name="Picture Placeholder 16">
            <a:extLst>
              <a:ext uri="{FF2B5EF4-FFF2-40B4-BE49-F238E27FC236}">
                <a16:creationId xmlns:a16="http://schemas.microsoft.com/office/drawing/2014/main" id="{C5B6725E-D074-AB92-78FC-67DC41FF795C}"/>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
        <p:nvSpPr>
          <p:cNvPr id="15" name="Title 1">
            <a:extLst>
              <a:ext uri="{FF2B5EF4-FFF2-40B4-BE49-F238E27FC236}">
                <a16:creationId xmlns:a16="http://schemas.microsoft.com/office/drawing/2014/main" id="{99E195B9-18BE-A061-5709-C6D6C8DE3FCB}"/>
              </a:ext>
            </a:extLst>
          </p:cNvPr>
          <p:cNvSpPr txBox="1">
            <a:spLocks/>
          </p:cNvSpPr>
          <p:nvPr userDrawn="1"/>
        </p:nvSpPr>
        <p:spPr>
          <a:xfrm>
            <a:off x="732716" y="361156"/>
            <a:ext cx="39322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33333"/>
                </a:solidFill>
                <a:latin typeface="+mj-lt"/>
                <a:ea typeface="+mj-ea"/>
                <a:cs typeface="+mj-cs"/>
              </a:defRPr>
            </a:lvl1pPr>
          </a:lstStyle>
          <a:p>
            <a:r>
              <a:rPr lang="en-US" dirty="0"/>
              <a:t>Agenda</a:t>
            </a:r>
          </a:p>
        </p:txBody>
      </p:sp>
      <p:sp>
        <p:nvSpPr>
          <p:cNvPr id="17" name="Rectangle 16">
            <a:extLst>
              <a:ext uri="{FF2B5EF4-FFF2-40B4-BE49-F238E27FC236}">
                <a16:creationId xmlns:a16="http://schemas.microsoft.com/office/drawing/2014/main" id="{8324CCFB-9054-352C-5871-875173145A52}"/>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grpSp>
        <p:nvGrpSpPr>
          <p:cNvPr id="19" name="Group 18">
            <a:extLst>
              <a:ext uri="{FF2B5EF4-FFF2-40B4-BE49-F238E27FC236}">
                <a16:creationId xmlns:a16="http://schemas.microsoft.com/office/drawing/2014/main" id="{969D3BB8-0FF0-003A-E564-4DE7C19995E2}"/>
              </a:ext>
            </a:extLst>
          </p:cNvPr>
          <p:cNvGrpSpPr/>
          <p:nvPr userDrawn="1"/>
        </p:nvGrpSpPr>
        <p:grpSpPr>
          <a:xfrm>
            <a:off x="1351166" y="2021256"/>
            <a:ext cx="3133707" cy="3619866"/>
            <a:chOff x="1412817" y="1856437"/>
            <a:chExt cx="3133707" cy="3619866"/>
          </a:xfrm>
        </p:grpSpPr>
        <p:pic>
          <p:nvPicPr>
            <p:cNvPr id="20" name="Graphic 19">
              <a:extLst>
                <a:ext uri="{FF2B5EF4-FFF2-40B4-BE49-F238E27FC236}">
                  <a16:creationId xmlns:a16="http://schemas.microsoft.com/office/drawing/2014/main" id="{9D55709A-D078-77C0-4EC4-615E7A7E3A2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21125378">
              <a:off x="1412817" y="1856437"/>
              <a:ext cx="2654931" cy="3560978"/>
            </a:xfrm>
            <a:prstGeom prst="rect">
              <a:avLst/>
            </a:prstGeom>
          </p:spPr>
        </p:pic>
        <p:pic>
          <p:nvPicPr>
            <p:cNvPr id="21" name="Image 3">
              <a:extLst>
                <a:ext uri="{FF2B5EF4-FFF2-40B4-BE49-F238E27FC236}">
                  <a16:creationId xmlns:a16="http://schemas.microsoft.com/office/drawing/2014/main" id="{70F29720-0FA4-0532-6137-B1A03EE82A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8785" y="4036359"/>
              <a:ext cx="1117739" cy="1439944"/>
            </a:xfrm>
            <a:prstGeom prst="rect">
              <a:avLst/>
            </a:prstGeom>
          </p:spPr>
        </p:pic>
      </p:grpSp>
      <p:pic>
        <p:nvPicPr>
          <p:cNvPr id="22" name="Graphic 21">
            <a:extLst>
              <a:ext uri="{FF2B5EF4-FFF2-40B4-BE49-F238E27FC236}">
                <a16:creationId xmlns:a16="http://schemas.microsoft.com/office/drawing/2014/main" id="{9F819B2A-3391-36D9-A9F9-E26D29224E4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86347" y="6254737"/>
            <a:ext cx="1565137" cy="453582"/>
          </a:xfrm>
          <a:prstGeom prst="rect">
            <a:avLst/>
          </a:prstGeom>
        </p:spPr>
      </p:pic>
      <p:sp>
        <p:nvSpPr>
          <p:cNvPr id="23" name="Text Box 3">
            <a:extLst>
              <a:ext uri="{FF2B5EF4-FFF2-40B4-BE49-F238E27FC236}">
                <a16:creationId xmlns:a16="http://schemas.microsoft.com/office/drawing/2014/main" id="{42F322B9-EBDC-72BF-C526-F61E8EF0C92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spTree>
    <p:extLst>
      <p:ext uri="{BB962C8B-B14F-4D97-AF65-F5344CB8AC3E}">
        <p14:creationId xmlns:p14="http://schemas.microsoft.com/office/powerpoint/2010/main" val="12134125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 Title/ 3 Team">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926042" y="1364127"/>
            <a:ext cx="10633833" cy="1024128"/>
          </a:xfrm>
        </p:spPr>
        <p:txBody>
          <a:bodyPr anchor="b">
            <a:normAutofit/>
          </a:bodyPr>
          <a:lstStyle>
            <a:lvl1pPr algn="ctr">
              <a:defRPr sz="5400" b="1">
                <a:solidFill>
                  <a:srgbClr val="25BCC3"/>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926577" y="2409989"/>
            <a:ext cx="10632762" cy="500940"/>
          </a:xfrm>
        </p:spPr>
        <p:txBody>
          <a:bodyPr anchor="b">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noChangeAspect="1"/>
          </p:cNvSpPr>
          <p:nvPr>
            <p:ph type="pic" sz="quarter" idx="17" hasCustomPrompt="1"/>
          </p:nvPr>
        </p:nvSpPr>
        <p:spPr>
          <a:xfrm>
            <a:off x="1550359" y="3490472"/>
            <a:ext cx="1828800" cy="1826986"/>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996364"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996364"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grpSp>
        <p:nvGrpSpPr>
          <p:cNvPr id="4" name="Group 3">
            <a:extLst>
              <a:ext uri="{FF2B5EF4-FFF2-40B4-BE49-F238E27FC236}">
                <a16:creationId xmlns:a16="http://schemas.microsoft.com/office/drawing/2014/main" id="{B94E2E06-5C9A-57D5-1F7E-FEDE293AF8D8}"/>
              </a:ext>
            </a:extLst>
          </p:cNvPr>
          <p:cNvGrpSpPr/>
          <p:nvPr userDrawn="1"/>
        </p:nvGrpSpPr>
        <p:grpSpPr>
          <a:xfrm>
            <a:off x="11350752" y="444681"/>
            <a:ext cx="449450" cy="465812"/>
            <a:chOff x="380110" y="319835"/>
            <a:chExt cx="449450" cy="465812"/>
          </a:xfrm>
        </p:grpSpPr>
        <p:sp>
          <p:nvSpPr>
            <p:cNvPr id="5" name="Rectangle 4">
              <a:extLst>
                <a:ext uri="{FF2B5EF4-FFF2-40B4-BE49-F238E27FC236}">
                  <a16:creationId xmlns:a16="http://schemas.microsoft.com/office/drawing/2014/main" id="{831A0938-86B1-73A7-E048-7FD1321A9951}"/>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57C84F2B-5DD1-893A-5A4B-7404723AEC68}"/>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861D087-503E-7A56-7434-08F85034AB48}"/>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sp>
        <p:nvSpPr>
          <p:cNvPr id="12" name="Picture Placeholder 52">
            <a:extLst>
              <a:ext uri="{FF2B5EF4-FFF2-40B4-BE49-F238E27FC236}">
                <a16:creationId xmlns:a16="http://schemas.microsoft.com/office/drawing/2014/main" id="{6DF13482-A52F-154C-3DA5-FB8E1EDC9740}"/>
              </a:ext>
            </a:extLst>
          </p:cNvPr>
          <p:cNvSpPr>
            <a:spLocks noGrp="1" noChangeAspect="1"/>
          </p:cNvSpPr>
          <p:nvPr>
            <p:ph type="pic" sz="quarter" idx="20" hasCustomPrompt="1"/>
          </p:nvPr>
        </p:nvSpPr>
        <p:spPr>
          <a:xfrm>
            <a:off x="5131633" y="3490472"/>
            <a:ext cx="1828800" cy="1826986"/>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3" name="Text Placeholder 6">
            <a:extLst>
              <a:ext uri="{FF2B5EF4-FFF2-40B4-BE49-F238E27FC236}">
                <a16:creationId xmlns:a16="http://schemas.microsoft.com/office/drawing/2014/main" id="{91E79A25-64F6-F4A1-12D0-AA9B439EA45D}"/>
              </a:ext>
            </a:extLst>
          </p:cNvPr>
          <p:cNvSpPr>
            <a:spLocks noGrp="1"/>
          </p:cNvSpPr>
          <p:nvPr>
            <p:ph type="body" sz="quarter" idx="21" hasCustomPrompt="1"/>
          </p:nvPr>
        </p:nvSpPr>
        <p:spPr>
          <a:xfrm>
            <a:off x="4577639"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14" name="Text Placeholder 8">
            <a:extLst>
              <a:ext uri="{FF2B5EF4-FFF2-40B4-BE49-F238E27FC236}">
                <a16:creationId xmlns:a16="http://schemas.microsoft.com/office/drawing/2014/main" id="{FF67D4AC-F7CF-6666-A2F0-6AE31163BE80}"/>
              </a:ext>
            </a:extLst>
          </p:cNvPr>
          <p:cNvSpPr>
            <a:spLocks noGrp="1"/>
          </p:cNvSpPr>
          <p:nvPr>
            <p:ph type="body" sz="quarter" idx="22" hasCustomPrompt="1"/>
          </p:nvPr>
        </p:nvSpPr>
        <p:spPr>
          <a:xfrm>
            <a:off x="4577639"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sp>
        <p:nvSpPr>
          <p:cNvPr id="15" name="Picture Placeholder 52">
            <a:extLst>
              <a:ext uri="{FF2B5EF4-FFF2-40B4-BE49-F238E27FC236}">
                <a16:creationId xmlns:a16="http://schemas.microsoft.com/office/drawing/2014/main" id="{F12983A2-B930-A59B-749B-95F9271F8E3C}"/>
              </a:ext>
            </a:extLst>
          </p:cNvPr>
          <p:cNvSpPr>
            <a:spLocks noGrp="1" noChangeAspect="1"/>
          </p:cNvSpPr>
          <p:nvPr>
            <p:ph type="pic" sz="quarter" idx="23" hasCustomPrompt="1"/>
          </p:nvPr>
        </p:nvSpPr>
        <p:spPr>
          <a:xfrm>
            <a:off x="8712907" y="3490472"/>
            <a:ext cx="1830616" cy="1828800"/>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6" name="Text Placeholder 6">
            <a:extLst>
              <a:ext uri="{FF2B5EF4-FFF2-40B4-BE49-F238E27FC236}">
                <a16:creationId xmlns:a16="http://schemas.microsoft.com/office/drawing/2014/main" id="{B61F52DE-6855-A12D-09EC-EDD2EA44FC59}"/>
              </a:ext>
            </a:extLst>
          </p:cNvPr>
          <p:cNvSpPr>
            <a:spLocks noGrp="1"/>
          </p:cNvSpPr>
          <p:nvPr>
            <p:ph type="body" sz="quarter" idx="24" hasCustomPrompt="1"/>
          </p:nvPr>
        </p:nvSpPr>
        <p:spPr>
          <a:xfrm>
            <a:off x="8158913"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29" name="Text Placeholder 8">
            <a:extLst>
              <a:ext uri="{FF2B5EF4-FFF2-40B4-BE49-F238E27FC236}">
                <a16:creationId xmlns:a16="http://schemas.microsoft.com/office/drawing/2014/main" id="{56F86DE2-A4FD-47DA-221D-3F619A3618D0}"/>
              </a:ext>
            </a:extLst>
          </p:cNvPr>
          <p:cNvSpPr>
            <a:spLocks noGrp="1"/>
          </p:cNvSpPr>
          <p:nvPr>
            <p:ph type="body" sz="quarter" idx="25" hasCustomPrompt="1"/>
          </p:nvPr>
        </p:nvSpPr>
        <p:spPr>
          <a:xfrm>
            <a:off x="8158913"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pic>
        <p:nvPicPr>
          <p:cNvPr id="30" name="Graphic 29">
            <a:extLst>
              <a:ext uri="{FF2B5EF4-FFF2-40B4-BE49-F238E27FC236}">
                <a16:creationId xmlns:a16="http://schemas.microsoft.com/office/drawing/2014/main" id="{5CEB717D-D494-F884-0614-A14B127F4A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spTree>
    <p:extLst>
      <p:ext uri="{BB962C8B-B14F-4D97-AF65-F5344CB8AC3E}">
        <p14:creationId xmlns:p14="http://schemas.microsoft.com/office/powerpoint/2010/main" val="2936281790"/>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0E32431-FA17-84A4-D24E-E7BCD67A2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Graphic 6">
            <a:extLst>
              <a:ext uri="{FF2B5EF4-FFF2-40B4-BE49-F238E27FC236}">
                <a16:creationId xmlns:a16="http://schemas.microsoft.com/office/drawing/2014/main" id="{6ED315A8-B85C-3402-7E2A-611BD8CA8A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4" name="Text Box 3">
            <a:extLst>
              <a:ext uri="{FF2B5EF4-FFF2-40B4-BE49-F238E27FC236}">
                <a16:creationId xmlns:a16="http://schemas.microsoft.com/office/drawing/2014/main" id="{43CD1144-0C2B-C051-5F64-177956EFCD66}"/>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spTree>
    <p:extLst>
      <p:ext uri="{BB962C8B-B14F-4D97-AF65-F5344CB8AC3E}">
        <p14:creationId xmlns:p14="http://schemas.microsoft.com/office/powerpoint/2010/main" val="430467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BG">
    <p:spTree>
      <p:nvGrpSpPr>
        <p:cNvPr id="1" name=""/>
        <p:cNvGrpSpPr/>
        <p:nvPr/>
      </p:nvGrpSpPr>
      <p:grpSpPr>
        <a:xfrm>
          <a:off x="0" y="0"/>
          <a:ext cx="0" cy="0"/>
          <a:chOff x="0" y="0"/>
          <a:chExt cx="0" cy="0"/>
        </a:xfrm>
      </p:grpSpPr>
      <p:pic>
        <p:nvPicPr>
          <p:cNvPr id="5" name="Picture 4" descr="A blue background with a white arrow&#10;&#10;Description automatically generated">
            <a:extLst>
              <a:ext uri="{FF2B5EF4-FFF2-40B4-BE49-F238E27FC236}">
                <a16:creationId xmlns:a16="http://schemas.microsoft.com/office/drawing/2014/main" id="{CAADE5CD-6288-4681-A83D-5C556845EB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Box 3">
            <a:extLst>
              <a:ext uri="{FF2B5EF4-FFF2-40B4-BE49-F238E27FC236}">
                <a16:creationId xmlns:a16="http://schemas.microsoft.com/office/drawing/2014/main" id="{35B82E8B-BAEB-2A12-C9B1-DA0DC896251E}"/>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bg1"/>
              </a:solidFill>
              <a:latin typeface="+mn-lt"/>
              <a:cs typeface="Segoe UI" pitchFamily="34" charset="0"/>
            </a:endParaRPr>
          </a:p>
        </p:txBody>
      </p:sp>
      <p:sp>
        <p:nvSpPr>
          <p:cNvPr id="6" name="Title 1">
            <a:extLst>
              <a:ext uri="{FF2B5EF4-FFF2-40B4-BE49-F238E27FC236}">
                <a16:creationId xmlns:a16="http://schemas.microsoft.com/office/drawing/2014/main" id="{C4D6EFFD-4307-84D4-EF35-13B2D8524CB7}"/>
              </a:ext>
            </a:extLst>
          </p:cNvPr>
          <p:cNvSpPr txBox="1">
            <a:spLocks/>
          </p:cNvSpPr>
          <p:nvPr userDrawn="1"/>
        </p:nvSpPr>
        <p:spPr>
          <a:xfrm>
            <a:off x="795528" y="2235200"/>
            <a:ext cx="624711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33333"/>
                </a:solidFill>
                <a:latin typeface="+mj-lt"/>
                <a:ea typeface="+mj-ea"/>
                <a:cs typeface="+mj-cs"/>
              </a:defRPr>
            </a:lvl1pPr>
          </a:lstStyle>
          <a:p>
            <a:r>
              <a:rPr lang="en-US" dirty="0">
                <a:solidFill>
                  <a:srgbClr val="FF8C0A"/>
                </a:solidFill>
              </a:rPr>
              <a:t>Click to edit Master title style</a:t>
            </a:r>
          </a:p>
        </p:txBody>
      </p:sp>
    </p:spTree>
    <p:extLst>
      <p:ext uri="{BB962C8B-B14F-4D97-AF65-F5344CB8AC3E}">
        <p14:creationId xmlns:p14="http://schemas.microsoft.com/office/powerpoint/2010/main" val="30104800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838200" y="2235200"/>
            <a:ext cx="8349762" cy="2387600"/>
          </a:xfrm>
        </p:spPr>
        <p:txBody>
          <a:bodyPr anchor="b"/>
          <a:lstStyle>
            <a:lvl1pPr algn="l">
              <a:defRPr sz="6000" b="1">
                <a:solidFill>
                  <a:schemeClr val="bg1"/>
                </a:solidFill>
              </a:defRPr>
            </a:lvl1pPr>
          </a:lstStyle>
          <a:p>
            <a:r>
              <a:rPr lang="en-US" dirty="0"/>
              <a:t>Click to edit Master title style</a:t>
            </a:r>
          </a:p>
        </p:txBody>
      </p:sp>
      <p:sp>
        <p:nvSpPr>
          <p:cNvPr id="3" name="Text Box 3">
            <a:extLst>
              <a:ext uri="{FF2B5EF4-FFF2-40B4-BE49-F238E27FC236}">
                <a16:creationId xmlns:a16="http://schemas.microsoft.com/office/drawing/2014/main" id="{0668D864-2CAF-66B3-B4EB-FC039120036D}"/>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bg1"/>
              </a:solidFill>
              <a:latin typeface="+mn-lt"/>
              <a:cs typeface="Segoe UI" pitchFamily="34" charset="0"/>
            </a:endParaRPr>
          </a:p>
        </p:txBody>
      </p:sp>
      <p:pic>
        <p:nvPicPr>
          <p:cNvPr id="4" name="Graphic 3">
            <a:extLst>
              <a:ext uri="{FF2B5EF4-FFF2-40B4-BE49-F238E27FC236}">
                <a16:creationId xmlns:a16="http://schemas.microsoft.com/office/drawing/2014/main" id="{82491F6A-1582-08AB-5164-B5AEC729E8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6347" y="6254737"/>
            <a:ext cx="1565137" cy="453582"/>
          </a:xfrm>
          <a:prstGeom prst="rect">
            <a:avLst/>
          </a:prstGeom>
        </p:spPr>
      </p:pic>
      <p:sp>
        <p:nvSpPr>
          <p:cNvPr id="6" name="Rectangle 5">
            <a:extLst>
              <a:ext uri="{FF2B5EF4-FFF2-40B4-BE49-F238E27FC236}">
                <a16:creationId xmlns:a16="http://schemas.microsoft.com/office/drawing/2014/main" id="{6107155A-022C-C6BD-FC82-A28A907B8E98}"/>
              </a:ext>
            </a:extLst>
          </p:cNvPr>
          <p:cNvSpPr/>
          <p:nvPr userDrawn="1"/>
        </p:nvSpPr>
        <p:spPr>
          <a:xfrm>
            <a:off x="0" y="2005044"/>
            <a:ext cx="554892" cy="2847913"/>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6111464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998-AA4F-67CA-842F-269252B13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DB911-8DE2-C9D6-8728-656EBBF46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10E18CE-5522-2821-2281-32FAA1665605}"/>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
        <p:nvSpPr>
          <p:cNvPr id="5" name="Text Box 3">
            <a:extLst>
              <a:ext uri="{FF2B5EF4-FFF2-40B4-BE49-F238E27FC236}">
                <a16:creationId xmlns:a16="http://schemas.microsoft.com/office/drawing/2014/main" id="{527D8800-0B88-9426-6BA7-30EF827733C3}"/>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FA568DF4-8B3B-2B69-79E9-40D5DF1A454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652632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998-AA4F-67CA-842F-269252B13E4D}"/>
              </a:ext>
            </a:extLst>
          </p:cNvPr>
          <p:cNvSpPr>
            <a:spLocks noGrp="1"/>
          </p:cNvSpPr>
          <p:nvPr>
            <p:ph type="title" hasCustomPrompt="1"/>
          </p:nvPr>
        </p:nvSpPr>
        <p:spPr>
          <a:xfrm>
            <a:off x="838200" y="365125"/>
            <a:ext cx="6227618" cy="1325563"/>
          </a:xfrm>
        </p:spPr>
        <p:txBody>
          <a:bodyPr/>
          <a:lstStyle/>
          <a:p>
            <a:r>
              <a:rPr lang="en-US" dirty="0"/>
              <a:t>Title</a:t>
            </a:r>
          </a:p>
        </p:txBody>
      </p:sp>
      <p:sp>
        <p:nvSpPr>
          <p:cNvPr id="3" name="Content Placeholder 2">
            <a:extLst>
              <a:ext uri="{FF2B5EF4-FFF2-40B4-BE49-F238E27FC236}">
                <a16:creationId xmlns:a16="http://schemas.microsoft.com/office/drawing/2014/main" id="{0E8DB911-8DE2-C9D6-8728-656EBBF4668A}"/>
              </a:ext>
            </a:extLst>
          </p:cNvPr>
          <p:cNvSpPr>
            <a:spLocks noGrp="1"/>
          </p:cNvSpPr>
          <p:nvPr>
            <p:ph idx="1"/>
          </p:nvPr>
        </p:nvSpPr>
        <p:spPr>
          <a:xfrm>
            <a:off x="838200" y="1995054"/>
            <a:ext cx="6227618" cy="42949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10E18CE-5522-2821-2281-32FAA1665605}"/>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
        <p:nvSpPr>
          <p:cNvPr id="6" name="Text Box 3">
            <a:extLst>
              <a:ext uri="{FF2B5EF4-FFF2-40B4-BE49-F238E27FC236}">
                <a16:creationId xmlns:a16="http://schemas.microsoft.com/office/drawing/2014/main" id="{9FEE1490-F8B9-0307-3A55-2C7AE16DB5C9}"/>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sp>
        <p:nvSpPr>
          <p:cNvPr id="9" name="Picture Placeholder 22">
            <a:extLst>
              <a:ext uri="{FF2B5EF4-FFF2-40B4-BE49-F238E27FC236}">
                <a16:creationId xmlns:a16="http://schemas.microsoft.com/office/drawing/2014/main" id="{F49018FE-58C9-76C8-5D4B-B17044D32BF6}"/>
              </a:ext>
            </a:extLst>
          </p:cNvPr>
          <p:cNvSpPr>
            <a:spLocks noGrp="1"/>
          </p:cNvSpPr>
          <p:nvPr>
            <p:ph type="pic" sz="quarter" idx="28" hasCustomPrompt="1"/>
          </p:nvPr>
        </p:nvSpPr>
        <p:spPr>
          <a:xfrm>
            <a:off x="7271238" y="0"/>
            <a:ext cx="4920762" cy="6858000"/>
          </a:xfrm>
          <a:noFill/>
        </p:spPr>
        <p:txBody>
          <a:bodyPr anchor="ctr">
            <a:normAutofit/>
          </a:bodyPr>
          <a:lstStyle>
            <a:lvl1pPr marL="0" indent="0" algn="ctr">
              <a:buNone/>
              <a:defRPr sz="1400">
                <a:solidFill>
                  <a:srgbClr val="333333"/>
                </a:solidFill>
              </a:defRPr>
            </a:lvl1pPr>
          </a:lstStyle>
          <a:p>
            <a:r>
              <a:rPr lang="en-US" dirty="0"/>
              <a:t>Click to add an image – keep important elements on the right. Don’t flip the image. Instead, move the text box to the right and the image to the left.</a:t>
            </a:r>
          </a:p>
        </p:txBody>
      </p:sp>
    </p:spTree>
    <p:extLst>
      <p:ext uri="{BB962C8B-B14F-4D97-AF65-F5344CB8AC3E}">
        <p14:creationId xmlns:p14="http://schemas.microsoft.com/office/powerpoint/2010/main" val="1659623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FC49-87ED-59B4-05A9-61AFA031D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066A0-FA5F-C93D-9BC3-B6FD80F0C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Box 3">
            <a:extLst>
              <a:ext uri="{FF2B5EF4-FFF2-40B4-BE49-F238E27FC236}">
                <a16:creationId xmlns:a16="http://schemas.microsoft.com/office/drawing/2014/main" id="{EA74E77D-3510-E002-149C-475D688848D7}"/>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14E17A86-83B6-96CA-D5F3-06C58092E9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1729815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ackground ">
    <p:bg>
      <p:bgPr>
        <a:solidFill>
          <a:srgbClr val="021843"/>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D1AA9313-A1D9-08BA-6EB6-D63AEAABAFD4}"/>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bg1"/>
              </a:solidFill>
              <a:latin typeface="+mn-lt"/>
              <a:cs typeface="Segoe UI" pitchFamily="34" charset="0"/>
            </a:endParaRPr>
          </a:p>
        </p:txBody>
      </p:sp>
      <p:pic>
        <p:nvPicPr>
          <p:cNvPr id="3" name="Graphic 2">
            <a:extLst>
              <a:ext uri="{FF2B5EF4-FFF2-40B4-BE49-F238E27FC236}">
                <a16:creationId xmlns:a16="http://schemas.microsoft.com/office/drawing/2014/main" id="{F672E43F-EC4A-9F75-A850-15406F3AED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86347" y="6257309"/>
            <a:ext cx="1565137" cy="448438"/>
          </a:xfrm>
          <a:prstGeom prst="rect">
            <a:avLst/>
          </a:prstGeom>
        </p:spPr>
      </p:pic>
      <p:sp>
        <p:nvSpPr>
          <p:cNvPr id="6" name="Title 1">
            <a:extLst>
              <a:ext uri="{FF2B5EF4-FFF2-40B4-BE49-F238E27FC236}">
                <a16:creationId xmlns:a16="http://schemas.microsoft.com/office/drawing/2014/main" id="{EC20C35F-5F05-070A-F432-6D94099784C1}"/>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0029201-D3AD-2B37-5E1D-8F3CF5300754}"/>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043D212-824A-6F29-4CE4-FFBD30A0C19F}"/>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38368787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Background ">
    <p:bg>
      <p:bgPr>
        <a:solidFill>
          <a:srgbClr val="02184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20C35F-5F05-070A-F432-6D94099784C1}"/>
              </a:ext>
            </a:extLst>
          </p:cNvPr>
          <p:cNvSpPr>
            <a:spLocks noGrp="1"/>
          </p:cNvSpPr>
          <p:nvPr>
            <p:ph type="title"/>
          </p:nvPr>
        </p:nvSpPr>
        <p:spPr>
          <a:xfrm>
            <a:off x="838200" y="304165"/>
            <a:ext cx="10515600" cy="553999"/>
          </a:xfrm>
        </p:spPr>
        <p:txBody>
          <a:bodyPr anchor="t">
            <a:noAutofit/>
          </a:bodyPr>
          <a:lstStyle>
            <a:lvl1pPr algn="ct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4822660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F2B-AFAD-C0C8-7713-732B6C8BD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96A6D-35DD-22C8-4D9A-76FBDB0B0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9C53D-6113-9D6D-E3AA-A6D2032A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Box 3">
            <a:extLst>
              <a:ext uri="{FF2B5EF4-FFF2-40B4-BE49-F238E27FC236}">
                <a16:creationId xmlns:a16="http://schemas.microsoft.com/office/drawing/2014/main" id="{14FEA937-AA97-3A3B-E164-7AD6E8B94F2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3465C5EE-6EAF-EC02-6600-4E25018512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5" name="Rectangle 4">
            <a:extLst>
              <a:ext uri="{FF2B5EF4-FFF2-40B4-BE49-F238E27FC236}">
                <a16:creationId xmlns:a16="http://schemas.microsoft.com/office/drawing/2014/main" id="{D8E7F70C-A7DD-94F0-6BE8-F62479C5E363}"/>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1679843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8C1-32B7-CAC7-03DB-0831D76BBD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52FD6-2C81-4091-017C-2EB855B04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0845A-A792-5E37-39B1-B013282CA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63CD7-C967-E50D-1F88-FC0BD6EF7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10C23-B886-B5B0-AA4C-695077B65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3">
            <a:extLst>
              <a:ext uri="{FF2B5EF4-FFF2-40B4-BE49-F238E27FC236}">
                <a16:creationId xmlns:a16="http://schemas.microsoft.com/office/drawing/2014/main" id="{4FF1CF3E-6681-B675-0ECA-CA076B25227A}"/>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9" name="Graphic 8">
            <a:extLst>
              <a:ext uri="{FF2B5EF4-FFF2-40B4-BE49-F238E27FC236}">
                <a16:creationId xmlns:a16="http://schemas.microsoft.com/office/drawing/2014/main" id="{315BA760-D48E-5BFB-04C0-A75007FDC5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7" name="Rectangle 6">
            <a:extLst>
              <a:ext uri="{FF2B5EF4-FFF2-40B4-BE49-F238E27FC236}">
                <a16:creationId xmlns:a16="http://schemas.microsoft.com/office/drawing/2014/main" id="{1C576AD8-0560-0721-9BA4-2DAEE645084D}"/>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416527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heme" Target="../theme/theme11.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7.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782602"/>
      </p:ext>
    </p:extLst>
  </p:cSld>
  <p:clrMap bg1="lt1" tx1="dk1" bg2="lt2" tx2="dk2" accent1="accent1" accent2="accent2" accent3="accent3" accent4="accent4" accent5="accent5" accent6="accent6" hlink="hlink" folHlink="folHlink"/>
  <p:sldLayoutIdLst>
    <p:sldLayoutId id="2147483962" r:id="rId1"/>
    <p:sldLayoutId id="2147483807" r:id="rId2"/>
    <p:sldLayoutId id="2147483803" r:id="rId3"/>
    <p:sldLayoutId id="2147483804" r:id="rId4"/>
    <p:sldLayoutId id="2147483965" r:id="rId5"/>
    <p:sldLayoutId id="2147483964" r:id="rId6"/>
    <p:sldLayoutId id="2147483971" r:id="rId7"/>
    <p:sldLayoutId id="2147483805" r:id="rId8"/>
    <p:sldLayoutId id="2147483970" r:id="rId9"/>
    <p:sldLayoutId id="2147484347" r:id="rId10"/>
    <p:sldLayoutId id="2147483802" r:id="rId11"/>
    <p:sldLayoutId id="2147483806" r:id="rId12"/>
    <p:sldLayoutId id="2147483967" r:id="rId13"/>
    <p:sldLayoutId id="21474839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1049711"/>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875D3-3F45-B8FA-CA9A-443A5599B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B9B486-A744-E4B0-4E68-C8C02157D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192592"/>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1" r:id="rId4"/>
    <p:sldLayoutId id="2147484333" r:id="rId5"/>
    <p:sldLayoutId id="2147484305" r:id="rId6"/>
    <p:sldLayoutId id="2147484290" r:id="rId7"/>
    <p:sldLayoutId id="2147484295" r:id="rId8"/>
    <p:sldLayoutId id="2147484334" r:id="rId9"/>
    <p:sldLayoutId id="2147484292" r:id="rId10"/>
    <p:sldLayoutId id="2147484293" r:id="rId11"/>
    <p:sldLayoutId id="2147484294" r:id="rId12"/>
    <p:sldLayoutId id="2147484296" r:id="rId13"/>
    <p:sldLayoutId id="2147484337"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35" r:id="rId23"/>
  </p:sldLayoutIdLst>
  <p:txStyles>
    <p:titleStyle>
      <a:lvl1pPr algn="l" defTabSz="914400" rtl="0" eaLnBrk="1" latinLnBrk="0" hangingPunct="1">
        <a:lnSpc>
          <a:spcPct val="90000"/>
        </a:lnSpc>
        <a:spcBef>
          <a:spcPct val="0"/>
        </a:spcBef>
        <a:buNone/>
        <a:defRPr sz="440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24DDE-DC9E-9C71-2ACD-BAED5081D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9993C4-6F4E-F220-6830-1F74D62CB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5417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36385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96872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385804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92" r:id="rId4"/>
    <p:sldLayoutId id="2147483993" r:id="rId5"/>
    <p:sldLayoutId id="2147483994" r:id="rId6"/>
    <p:sldLayoutId id="2147483986" r:id="rId7"/>
    <p:sldLayoutId id="2147483987" r:id="rId8"/>
    <p:sldLayoutId id="2147483997" r:id="rId9"/>
    <p:sldLayoutId id="2147483998" r:id="rId10"/>
    <p:sldLayoutId id="2147483999" r:id="rId11"/>
    <p:sldLayoutId id="2147484000" r:id="rId12"/>
    <p:sldLayoutId id="2147484246" r:id="rId13"/>
    <p:sldLayoutId id="2147484247" r:id="rId14"/>
    <p:sldLayoutId id="2147484248" r:id="rId15"/>
    <p:sldLayoutId id="2147484249" r:id="rId16"/>
    <p:sldLayoutId id="2147484250" r:id="rId17"/>
    <p:sldLayoutId id="2147484076"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8371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251"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278890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7" r:id="rId7"/>
    <p:sldLayoutId id="2147484179" r:id="rId8"/>
    <p:sldLayoutId id="2147484180" r:id="rId9"/>
    <p:sldLayoutId id="214748418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81624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258804"/>
      </p:ext>
    </p:extLst>
  </p:cSld>
  <p:clrMap bg1="lt1" tx1="dk1" bg2="lt2" tx2="dk2" accent1="accent1" accent2="accent2" accent3="accent3" accent4="accent4" accent5="accent5" accent6="accent6" hlink="hlink" folHlink="folHlink"/>
  <p:sldLayoutIdLst>
    <p:sldLayoutId id="2147484331" r:id="rId1"/>
    <p:sldLayoutId id="21474843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038240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8.jpg"/><Relationship Id="rId1" Type="http://schemas.openxmlformats.org/officeDocument/2006/relationships/slideLayout" Target="../slideLayouts/slideLayout10.xml"/><Relationship Id="rId4"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5.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3981-F531-4312-6656-5797FA2DDC7F}"/>
              </a:ext>
            </a:extLst>
          </p:cNvPr>
          <p:cNvSpPr>
            <a:spLocks noGrp="1"/>
          </p:cNvSpPr>
          <p:nvPr>
            <p:ph type="ctrTitle"/>
          </p:nvPr>
        </p:nvSpPr>
        <p:spPr/>
        <p:txBody>
          <a:bodyPr>
            <a:normAutofit/>
          </a:bodyPr>
          <a:lstStyle/>
          <a:p>
            <a:r>
              <a:rPr lang="en-US" sz="3600" b="0" i="0" dirty="0">
                <a:effectLst/>
                <a:latin typeface="robotoregular"/>
              </a:rPr>
              <a:t>Deploying and Maintaining DITA OTs in an Enterprise Environment</a:t>
            </a:r>
            <a:endParaRPr lang="en-US" sz="3600" dirty="0"/>
          </a:p>
        </p:txBody>
      </p:sp>
      <p:sp>
        <p:nvSpPr>
          <p:cNvPr id="3" name="Subtitle 2">
            <a:extLst>
              <a:ext uri="{FF2B5EF4-FFF2-40B4-BE49-F238E27FC236}">
                <a16:creationId xmlns:a16="http://schemas.microsoft.com/office/drawing/2014/main" id="{2EBDC865-071F-2B93-393A-0DA281D1F667}"/>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E9CE65A-0AAD-4E4B-F9FC-2E45943AD22A}"/>
              </a:ext>
            </a:extLst>
          </p:cNvPr>
          <p:cNvSpPr>
            <a:spLocks noGrp="1"/>
          </p:cNvSpPr>
          <p:nvPr>
            <p:ph type="body" sz="quarter" idx="10"/>
          </p:nvPr>
        </p:nvSpPr>
        <p:spPr/>
        <p:txBody>
          <a:bodyPr/>
          <a:lstStyle/>
          <a:p>
            <a:r>
              <a:rPr lang="en-US" dirty="0"/>
              <a:t>Eric Sirois | February 11, 2024</a:t>
            </a:r>
          </a:p>
        </p:txBody>
      </p:sp>
      <p:sp>
        <p:nvSpPr>
          <p:cNvPr id="5" name="Text Placeholder 4">
            <a:extLst>
              <a:ext uri="{FF2B5EF4-FFF2-40B4-BE49-F238E27FC236}">
                <a16:creationId xmlns:a16="http://schemas.microsoft.com/office/drawing/2014/main" id="{E87EDA8B-901E-6C6C-BC35-769447FF84B4}"/>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9826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D5C9-14A9-1F05-BF11-D9E8763966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88C70B2-E0B1-AF2C-B793-7FCA4AEF055C}"/>
              </a:ext>
            </a:extLst>
          </p:cNvPr>
          <p:cNvSpPr>
            <a:spLocks noGrp="1"/>
          </p:cNvSpPr>
          <p:nvPr>
            <p:ph type="body" sz="quarter" idx="14"/>
          </p:nvPr>
        </p:nvSpPr>
        <p:spPr/>
        <p:txBody>
          <a:bodyPr/>
          <a:lstStyle/>
          <a:p>
            <a:r>
              <a:rPr lang="en-US" dirty="0"/>
              <a:t>Customer OTs</a:t>
            </a:r>
          </a:p>
        </p:txBody>
      </p:sp>
      <p:sp>
        <p:nvSpPr>
          <p:cNvPr id="4" name="Text Placeholder 3">
            <a:extLst>
              <a:ext uri="{FF2B5EF4-FFF2-40B4-BE49-F238E27FC236}">
                <a16:creationId xmlns:a16="http://schemas.microsoft.com/office/drawing/2014/main" id="{0DC8B5ED-C133-31C8-3CED-04F487B4F9F3}"/>
              </a:ext>
            </a:extLst>
          </p:cNvPr>
          <p:cNvSpPr>
            <a:spLocks noGrp="1"/>
          </p:cNvSpPr>
          <p:nvPr>
            <p:ph type="body" sz="quarter" idx="15"/>
          </p:nvPr>
        </p:nvSpPr>
        <p:spPr/>
        <p:txBody>
          <a:bodyPr/>
          <a:lstStyle/>
          <a:p>
            <a:r>
              <a:rPr lang="en-US" dirty="0"/>
              <a:t>Common Issues</a:t>
            </a:r>
          </a:p>
        </p:txBody>
      </p:sp>
      <p:sp>
        <p:nvSpPr>
          <p:cNvPr id="5" name="Text Placeholder 4">
            <a:extLst>
              <a:ext uri="{FF2B5EF4-FFF2-40B4-BE49-F238E27FC236}">
                <a16:creationId xmlns:a16="http://schemas.microsoft.com/office/drawing/2014/main" id="{B3AD35E5-D16A-51BC-27DD-14C4F3E70865}"/>
              </a:ext>
            </a:extLst>
          </p:cNvPr>
          <p:cNvSpPr>
            <a:spLocks noGrp="1"/>
          </p:cNvSpPr>
          <p:nvPr>
            <p:ph type="body" sz="quarter" idx="16"/>
          </p:nvPr>
        </p:nvSpPr>
        <p:spPr/>
        <p:txBody>
          <a:bodyPr/>
          <a:lstStyle/>
          <a:p>
            <a:r>
              <a:rPr lang="en-US" sz="2800" b="1" dirty="0"/>
              <a:t>Ideate</a:t>
            </a:r>
          </a:p>
        </p:txBody>
      </p:sp>
      <p:sp>
        <p:nvSpPr>
          <p:cNvPr id="6" name="Text Placeholder 5">
            <a:extLst>
              <a:ext uri="{FF2B5EF4-FFF2-40B4-BE49-F238E27FC236}">
                <a16:creationId xmlns:a16="http://schemas.microsoft.com/office/drawing/2014/main" id="{46F32EA5-F008-2072-AB56-E05886E70FA2}"/>
              </a:ext>
            </a:extLst>
          </p:cNvPr>
          <p:cNvSpPr>
            <a:spLocks noGrp="1"/>
          </p:cNvSpPr>
          <p:nvPr>
            <p:ph type="body" sz="quarter" idx="17"/>
          </p:nvPr>
        </p:nvSpPr>
        <p:spPr/>
        <p:txBody>
          <a:bodyPr anchor="ctr"/>
          <a:lstStyle/>
          <a:p>
            <a:r>
              <a:rPr lang="fr-FR" sz="3600" dirty="0"/>
              <a:t>How </a:t>
            </a:r>
            <a:r>
              <a:rPr lang="fr-FR" sz="3600" dirty="0" err="1"/>
              <a:t>Might</a:t>
            </a:r>
            <a:r>
              <a:rPr lang="fr-FR" sz="3600" dirty="0"/>
              <a:t> </a:t>
            </a:r>
            <a:r>
              <a:rPr lang="fr-FR" sz="3600" dirty="0" err="1"/>
              <a:t>We</a:t>
            </a:r>
            <a:r>
              <a:rPr lang="fr-FR" sz="3600" dirty="0"/>
              <a:t>:</a:t>
            </a:r>
          </a:p>
          <a:p>
            <a:pPr marL="205740" indent="-205740">
              <a:buFont typeface="Arial" panose="020B0604020202020204" pitchFamily="34" charset="0"/>
              <a:buChar char="•"/>
            </a:pPr>
            <a:r>
              <a:rPr lang="fr-FR" sz="3600" dirty="0"/>
              <a:t>Gain </a:t>
            </a:r>
            <a:r>
              <a:rPr lang="fr-FR" sz="3600" dirty="0" err="1"/>
              <a:t>efficiency</a:t>
            </a:r>
            <a:r>
              <a:rPr lang="fr-FR" sz="3600" dirty="0"/>
              <a:t> and </a:t>
            </a:r>
            <a:r>
              <a:rPr lang="fr-FR" sz="3600" dirty="0" err="1"/>
              <a:t>scalability</a:t>
            </a:r>
            <a:r>
              <a:rPr lang="fr-FR" sz="3600" dirty="0"/>
              <a:t> </a:t>
            </a:r>
            <a:r>
              <a:rPr lang="fr-FR" sz="3600" dirty="0" err="1"/>
              <a:t>required</a:t>
            </a:r>
            <a:r>
              <a:rPr lang="fr-FR" sz="3600" dirty="0"/>
              <a:t> to </a:t>
            </a:r>
            <a:r>
              <a:rPr lang="fr-FR" sz="3600" dirty="0" err="1"/>
              <a:t>complete</a:t>
            </a:r>
            <a:r>
              <a:rPr lang="fr-FR" sz="3600" dirty="0"/>
              <a:t> actions? </a:t>
            </a:r>
          </a:p>
          <a:p>
            <a:pPr marL="662940" lvl="1" indent="-205740">
              <a:buFont typeface="Arial" panose="020B0604020202020204" pitchFamily="34" charset="0"/>
              <a:buChar char="•"/>
            </a:pPr>
            <a:r>
              <a:rPr lang="fr-FR" sz="2800" dirty="0" err="1"/>
              <a:t>Continuous</a:t>
            </a:r>
            <a:r>
              <a:rPr lang="fr-FR" sz="2800" dirty="0"/>
              <a:t> </a:t>
            </a:r>
            <a:r>
              <a:rPr lang="fr-FR" sz="2800" dirty="0" err="1"/>
              <a:t>integration</a:t>
            </a:r>
            <a:r>
              <a:rPr lang="fr-FR" sz="2800" dirty="0"/>
              <a:t> process via </a:t>
            </a:r>
            <a:r>
              <a:rPr lang="fr-FR" sz="2800" dirty="0" err="1"/>
              <a:t>common</a:t>
            </a:r>
            <a:r>
              <a:rPr lang="fr-FR" sz="2800" dirty="0"/>
              <a:t> </a:t>
            </a:r>
            <a:r>
              <a:rPr lang="fr-FR" sz="2800" dirty="0" err="1"/>
              <a:t>dashboard</a:t>
            </a:r>
            <a:endParaRPr lang="fr-FR" sz="2800" dirty="0"/>
          </a:p>
        </p:txBody>
      </p:sp>
      <p:pic>
        <p:nvPicPr>
          <p:cNvPr id="8" name="Picture Placeholder 7">
            <a:extLst>
              <a:ext uri="{FF2B5EF4-FFF2-40B4-BE49-F238E27FC236}">
                <a16:creationId xmlns:a16="http://schemas.microsoft.com/office/drawing/2014/main" id="{5585061B-3B1C-FA5D-ABAF-E619FA14002E}"/>
              </a:ext>
            </a:extLst>
          </p:cNvPr>
          <p:cNvPicPr>
            <a:picLocks noGrp="1" noChangeAspect="1"/>
          </p:cNvPicPr>
          <p:nvPr>
            <p:ph type="pic" sz="quarter" idx="20"/>
          </p:nvPr>
        </p:nvPicPr>
        <p:blipFill>
          <a:blip r:embed="rId2">
            <a:extLst>
              <a:ext uri="{96DAC541-7B7A-43D3-8B79-37D633B846F1}">
                <asvg:svgBlip xmlns:asvg="http://schemas.microsoft.com/office/drawing/2016/SVG/main" r:embed="rId3"/>
              </a:ext>
            </a:extLst>
          </a:blip>
          <a:srcRect l="145" r="145"/>
          <a:stretch>
            <a:fillRect/>
          </a:stretch>
        </p:blipFill>
        <p:spPr/>
      </p:pic>
      <p:sp>
        <p:nvSpPr>
          <p:cNvPr id="12" name="Title 1">
            <a:extLst>
              <a:ext uri="{FF2B5EF4-FFF2-40B4-BE49-F238E27FC236}">
                <a16:creationId xmlns:a16="http://schemas.microsoft.com/office/drawing/2014/main" id="{44E37951-AF96-549E-3119-13D61EF06DA6}"/>
              </a:ext>
            </a:extLst>
          </p:cNvPr>
          <p:cNvSpPr txBox="1">
            <a:spLocks/>
          </p:cNvSpPr>
          <p:nvPr/>
        </p:nvSpPr>
        <p:spPr>
          <a:xfrm>
            <a:off x="508136" y="97100"/>
            <a:ext cx="2890933"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Deployment</a:t>
            </a:r>
            <a:endParaRPr lang="en-CA" dirty="0"/>
          </a:p>
        </p:txBody>
      </p:sp>
      <p:sp>
        <p:nvSpPr>
          <p:cNvPr id="13" name="Text Placeholder 9">
            <a:extLst>
              <a:ext uri="{FF2B5EF4-FFF2-40B4-BE49-F238E27FC236}">
                <a16:creationId xmlns:a16="http://schemas.microsoft.com/office/drawing/2014/main" id="{AFA16405-E3FE-75C0-CF9F-64B33397028E}"/>
              </a:ext>
            </a:extLst>
          </p:cNvPr>
          <p:cNvSpPr>
            <a:spLocks noGrp="1"/>
          </p:cNvSpPr>
          <p:nvPr>
            <p:ph type="body" sz="quarter" idx="21"/>
          </p:nvPr>
        </p:nvSpPr>
        <p:spPr>
          <a:xfrm>
            <a:off x="636386" y="1544033"/>
            <a:ext cx="1081545" cy="0"/>
          </a:xfrm>
        </p:spPr>
        <p:txBody>
          <a:bodyPr/>
          <a:lstStyle/>
          <a:p>
            <a:endParaRPr lang="en-CA"/>
          </a:p>
        </p:txBody>
      </p:sp>
      <p:sp>
        <p:nvSpPr>
          <p:cNvPr id="14" name="Text Placeholder 2">
            <a:extLst>
              <a:ext uri="{FF2B5EF4-FFF2-40B4-BE49-F238E27FC236}">
                <a16:creationId xmlns:a16="http://schemas.microsoft.com/office/drawing/2014/main" id="{E0AE1212-6D5F-AD35-0B15-292246CC8591}"/>
              </a:ext>
            </a:extLst>
          </p:cNvPr>
          <p:cNvSpPr txBox="1">
            <a:spLocks/>
          </p:cNvSpPr>
          <p:nvPr/>
        </p:nvSpPr>
        <p:spPr>
          <a:xfrm>
            <a:off x="611160" y="1767066"/>
            <a:ext cx="268488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SaaS Systems</a:t>
            </a:r>
            <a:endParaRPr lang="en-CA" dirty="0"/>
          </a:p>
        </p:txBody>
      </p:sp>
    </p:spTree>
    <p:extLst>
      <p:ext uri="{BB962C8B-B14F-4D97-AF65-F5344CB8AC3E}">
        <p14:creationId xmlns:p14="http://schemas.microsoft.com/office/powerpoint/2010/main" val="248954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7A3CF-F0C7-2B98-F7A1-7CEFCAD16B2B}"/>
              </a:ext>
            </a:extLst>
          </p:cNvPr>
          <p:cNvSpPr>
            <a:spLocks noGrp="1"/>
          </p:cNvSpPr>
          <p:nvPr>
            <p:ph type="body" sz="quarter" idx="11"/>
          </p:nvPr>
        </p:nvSpPr>
        <p:spPr/>
        <p:txBody>
          <a:bodyPr/>
          <a:lstStyle/>
          <a:p>
            <a:endParaRPr lang="en-US"/>
          </a:p>
        </p:txBody>
      </p:sp>
      <p:pic>
        <p:nvPicPr>
          <p:cNvPr id="4" name="Image 3">
            <a:extLst>
              <a:ext uri="{FF2B5EF4-FFF2-40B4-BE49-F238E27FC236}">
                <a16:creationId xmlns:a16="http://schemas.microsoft.com/office/drawing/2014/main" id="{98DD0DDA-42AB-4990-54B6-2011E7C15A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4718" y="1596382"/>
            <a:ext cx="1117739" cy="1439944"/>
          </a:xfrm>
          <a:prstGeom prst="rect">
            <a:avLst/>
          </a:prstGeom>
        </p:spPr>
      </p:pic>
    </p:spTree>
    <p:extLst>
      <p:ext uri="{BB962C8B-B14F-4D97-AF65-F5344CB8AC3E}">
        <p14:creationId xmlns:p14="http://schemas.microsoft.com/office/powerpoint/2010/main" val="360875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CAFCE-C5A8-99D7-2538-959A42F3107A}"/>
              </a:ext>
            </a:extLst>
          </p:cNvPr>
          <p:cNvSpPr>
            <a:spLocks noGrp="1"/>
          </p:cNvSpPr>
          <p:nvPr>
            <p:ph type="body" sz="quarter" idx="11"/>
          </p:nvPr>
        </p:nvSpPr>
        <p:spPr/>
        <p:txBody>
          <a:bodyPr>
            <a:normAutofit fontScale="92500" lnSpcReduction="10000"/>
          </a:bodyPr>
          <a:lstStyle/>
          <a:p>
            <a:r>
              <a:rPr lang="en-US" dirty="0"/>
              <a:t>Eric Sirois – DITA </a:t>
            </a:r>
            <a:r>
              <a:rPr lang="en-US" dirty="0" err="1"/>
              <a:t>Toolsmith</a:t>
            </a:r>
            <a:endParaRPr lang="en-US" dirty="0"/>
          </a:p>
        </p:txBody>
      </p:sp>
      <p:sp>
        <p:nvSpPr>
          <p:cNvPr id="3" name="Text Placeholder 2">
            <a:extLst>
              <a:ext uri="{FF2B5EF4-FFF2-40B4-BE49-F238E27FC236}">
                <a16:creationId xmlns:a16="http://schemas.microsoft.com/office/drawing/2014/main" id="{8B841ECC-E7D5-30E4-A436-8E1E0C2F867B}"/>
              </a:ext>
            </a:extLst>
          </p:cNvPr>
          <p:cNvSpPr>
            <a:spLocks noGrp="1"/>
          </p:cNvSpPr>
          <p:nvPr>
            <p:ph type="body" sz="quarter" idx="12"/>
          </p:nvPr>
        </p:nvSpPr>
        <p:spPr/>
        <p:txBody>
          <a:bodyPr>
            <a:normAutofit fontScale="92500" lnSpcReduction="10000"/>
          </a:bodyPr>
          <a:lstStyle/>
          <a:p>
            <a:r>
              <a:rPr lang="en-US" dirty="0">
                <a:solidFill>
                  <a:srgbClr val="FF8C0A"/>
                </a:solidFill>
              </a:rPr>
              <a:t>eric.sirois@ixiasoft.com</a:t>
            </a:r>
          </a:p>
        </p:txBody>
      </p:sp>
      <p:sp>
        <p:nvSpPr>
          <p:cNvPr id="4" name="Text Placeholder 3">
            <a:extLst>
              <a:ext uri="{FF2B5EF4-FFF2-40B4-BE49-F238E27FC236}">
                <a16:creationId xmlns:a16="http://schemas.microsoft.com/office/drawing/2014/main" id="{C3665522-5632-EAA9-D8DF-742D972460B1}"/>
              </a:ext>
            </a:extLst>
          </p:cNvPr>
          <p:cNvSpPr>
            <a:spLocks noGrp="1"/>
          </p:cNvSpPr>
          <p:nvPr>
            <p:ph type="body" sz="quarter" idx="16"/>
          </p:nvPr>
        </p:nvSpPr>
        <p:spPr>
          <a:ln>
            <a:solidFill>
              <a:srgbClr val="FF8C0A"/>
            </a:solidFill>
          </a:ln>
        </p:spPr>
        <p:txBody>
          <a:bodyPr/>
          <a:lstStyle/>
          <a:p>
            <a:endParaRPr lang="en-US"/>
          </a:p>
        </p:txBody>
      </p:sp>
      <p:sp>
        <p:nvSpPr>
          <p:cNvPr id="5" name="Text Placeholder 4">
            <a:extLst>
              <a:ext uri="{FF2B5EF4-FFF2-40B4-BE49-F238E27FC236}">
                <a16:creationId xmlns:a16="http://schemas.microsoft.com/office/drawing/2014/main" id="{7DCF19BC-1D0B-536E-D715-E351F217D92F}"/>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81339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98231688-1EE5-342A-092D-100A4417A18E}"/>
              </a:ext>
            </a:extLst>
          </p:cNvPr>
          <p:cNvSpPr>
            <a:spLocks noGrp="1"/>
          </p:cNvSpPr>
          <p:nvPr>
            <p:ph type="body" sz="quarter" idx="10"/>
          </p:nvPr>
        </p:nvSpPr>
        <p:spPr/>
        <p:txBody>
          <a:bodyPr/>
          <a:lstStyle/>
          <a:p>
            <a:r>
              <a:rPr lang="en-CA" sz="2000" dirty="0"/>
              <a:t>Introduction</a:t>
            </a:r>
            <a:endParaRPr lang="en-US" dirty="0"/>
          </a:p>
        </p:txBody>
      </p:sp>
      <p:sp>
        <p:nvSpPr>
          <p:cNvPr id="24" name="Text Placeholder 23">
            <a:extLst>
              <a:ext uri="{FF2B5EF4-FFF2-40B4-BE49-F238E27FC236}">
                <a16:creationId xmlns:a16="http://schemas.microsoft.com/office/drawing/2014/main" id="{604B7D4C-2E7B-2706-8AC9-213A74AB3C5D}"/>
              </a:ext>
            </a:extLst>
          </p:cNvPr>
          <p:cNvSpPr>
            <a:spLocks noGrp="1"/>
          </p:cNvSpPr>
          <p:nvPr>
            <p:ph type="body" sz="quarter" idx="12"/>
          </p:nvPr>
        </p:nvSpPr>
        <p:spPr/>
        <p:txBody>
          <a:bodyPr/>
          <a:lstStyle/>
          <a:p>
            <a:r>
              <a:rPr lang="en-CA" sz="2000" dirty="0"/>
              <a:t>DITA OT Usage</a:t>
            </a:r>
          </a:p>
          <a:p>
            <a:endParaRPr lang="en-US" dirty="0"/>
          </a:p>
        </p:txBody>
      </p:sp>
      <p:sp>
        <p:nvSpPr>
          <p:cNvPr id="25" name="Text Placeholder 24">
            <a:extLst>
              <a:ext uri="{FF2B5EF4-FFF2-40B4-BE49-F238E27FC236}">
                <a16:creationId xmlns:a16="http://schemas.microsoft.com/office/drawing/2014/main" id="{267B6C92-1087-B4F8-B917-C92C4A91CC3A}"/>
              </a:ext>
            </a:extLst>
          </p:cNvPr>
          <p:cNvSpPr>
            <a:spLocks noGrp="1"/>
          </p:cNvSpPr>
          <p:nvPr>
            <p:ph type="body" sz="quarter" idx="13"/>
          </p:nvPr>
        </p:nvSpPr>
        <p:spPr/>
        <p:txBody>
          <a:bodyPr/>
          <a:lstStyle/>
          <a:p>
            <a:r>
              <a:rPr lang="en-US" dirty="0"/>
              <a:t>Deployment</a:t>
            </a:r>
          </a:p>
        </p:txBody>
      </p:sp>
      <p:sp>
        <p:nvSpPr>
          <p:cNvPr id="26" name="Text Placeholder 25">
            <a:extLst>
              <a:ext uri="{FF2B5EF4-FFF2-40B4-BE49-F238E27FC236}">
                <a16:creationId xmlns:a16="http://schemas.microsoft.com/office/drawing/2014/main" id="{D5E26876-7510-9676-032F-46619368C86D}"/>
              </a:ext>
            </a:extLst>
          </p:cNvPr>
          <p:cNvSpPr>
            <a:spLocks noGrp="1"/>
          </p:cNvSpPr>
          <p:nvPr>
            <p:ph type="body" sz="quarter" idx="14"/>
          </p:nvPr>
        </p:nvSpPr>
        <p:spPr/>
        <p:txBody>
          <a:bodyPr/>
          <a:lstStyle/>
          <a:p>
            <a:r>
              <a:rPr lang="en-US" dirty="0"/>
              <a:t>Questions?</a:t>
            </a:r>
          </a:p>
        </p:txBody>
      </p:sp>
      <p:sp>
        <p:nvSpPr>
          <p:cNvPr id="28" name="Text Placeholder 27">
            <a:extLst>
              <a:ext uri="{FF2B5EF4-FFF2-40B4-BE49-F238E27FC236}">
                <a16:creationId xmlns:a16="http://schemas.microsoft.com/office/drawing/2014/main" id="{74BCB557-8B76-E904-2E3D-967F05DA580E}"/>
              </a:ext>
            </a:extLst>
          </p:cNvPr>
          <p:cNvSpPr>
            <a:spLocks noGrp="1"/>
          </p:cNvSpPr>
          <p:nvPr>
            <p:ph type="body" sz="quarter" idx="16"/>
          </p:nvPr>
        </p:nvSpPr>
        <p:spPr/>
        <p:txBody>
          <a:bodyPr/>
          <a:lstStyle/>
          <a:p>
            <a:r>
              <a:rPr lang="en-CA" sz="2000" dirty="0"/>
              <a:t>Output Generator Architecture</a:t>
            </a:r>
          </a:p>
          <a:p>
            <a:endParaRPr lang="en-US" dirty="0"/>
          </a:p>
        </p:txBody>
      </p:sp>
      <p:pic>
        <p:nvPicPr>
          <p:cNvPr id="36" name="Picture Placeholder 35" descr="A white tick in a blue circle&#10;&#10;Description automatically generated">
            <a:extLst>
              <a:ext uri="{FF2B5EF4-FFF2-40B4-BE49-F238E27FC236}">
                <a16:creationId xmlns:a16="http://schemas.microsoft.com/office/drawing/2014/main" id="{3DAA4325-1144-5F9C-D10E-305B46E25F2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l="617" r="617"/>
          <a:stretch>
            <a:fillRect/>
          </a:stretch>
        </p:blipFill>
        <p:spPr/>
      </p:pic>
      <p:pic>
        <p:nvPicPr>
          <p:cNvPr id="38" name="Picture Placeholder 37" descr="A white tick in a blue circle&#10;&#10;Description automatically generated">
            <a:extLst>
              <a:ext uri="{FF2B5EF4-FFF2-40B4-BE49-F238E27FC236}">
                <a16:creationId xmlns:a16="http://schemas.microsoft.com/office/drawing/2014/main" id="{4711F62E-1F96-7BB1-0195-68EFBF1983C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831" r="831"/>
          <a:stretch>
            <a:fillRect/>
          </a:stretch>
        </p:blipFill>
        <p:spPr/>
      </p:pic>
      <p:pic>
        <p:nvPicPr>
          <p:cNvPr id="40" name="Picture Placeholder 39" descr="A white tick in a blue circle&#10;&#10;Description automatically generated">
            <a:extLst>
              <a:ext uri="{FF2B5EF4-FFF2-40B4-BE49-F238E27FC236}">
                <a16:creationId xmlns:a16="http://schemas.microsoft.com/office/drawing/2014/main" id="{87F8CB62-5904-D6EA-14D0-B2316C3CF1CE}"/>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l="617" r="617"/>
          <a:stretch>
            <a:fillRect/>
          </a:stretch>
        </p:blipFill>
        <p:spPr/>
      </p:pic>
      <p:pic>
        <p:nvPicPr>
          <p:cNvPr id="42" name="Picture Placeholder 41" descr="A white tick in a blue circle&#10;&#10;Description automatically generated">
            <a:extLst>
              <a:ext uri="{FF2B5EF4-FFF2-40B4-BE49-F238E27FC236}">
                <a16:creationId xmlns:a16="http://schemas.microsoft.com/office/drawing/2014/main" id="{C6C23A65-3930-A38F-7FA7-2162AD10994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617" r="617"/>
          <a:stretch>
            <a:fillRect/>
          </a:stretch>
        </p:blipFill>
        <p:spPr/>
      </p:pic>
      <p:pic>
        <p:nvPicPr>
          <p:cNvPr id="44" name="Picture Placeholder 43" descr="A white tick in a blue circle&#10;&#10;Description automatically generated">
            <a:extLst>
              <a:ext uri="{FF2B5EF4-FFF2-40B4-BE49-F238E27FC236}">
                <a16:creationId xmlns:a16="http://schemas.microsoft.com/office/drawing/2014/main" id="{9CFC1742-0359-F4D1-5749-52198144002C}"/>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l="831" r="831"/>
          <a:stretch>
            <a:fillRect/>
          </a:stretch>
        </p:blipFill>
        <p:spPr/>
      </p:pic>
      <p:sp>
        <p:nvSpPr>
          <p:cNvPr id="3" name="Picture Placeholder 2">
            <a:extLst>
              <a:ext uri="{FF2B5EF4-FFF2-40B4-BE49-F238E27FC236}">
                <a16:creationId xmlns:a16="http://schemas.microsoft.com/office/drawing/2014/main" id="{2E907E93-432C-6840-B58C-AFCFC5474EA6}"/>
              </a:ext>
            </a:extLst>
          </p:cNvPr>
          <p:cNvSpPr>
            <a:spLocks noGrp="1"/>
          </p:cNvSpPr>
          <p:nvPr>
            <p:ph type="pic" sz="quarter" idx="23"/>
          </p:nvPr>
        </p:nvSpPr>
        <p:spPr/>
        <p:txBody>
          <a:bodyPr/>
          <a:lstStyle/>
          <a:p>
            <a:endParaRPr lang="en-CA"/>
          </a:p>
        </p:txBody>
      </p:sp>
    </p:spTree>
    <p:extLst>
      <p:ext uri="{BB962C8B-B14F-4D97-AF65-F5344CB8AC3E}">
        <p14:creationId xmlns:p14="http://schemas.microsoft.com/office/powerpoint/2010/main" val="171132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3F0D-8839-137F-ACBD-622CCA06A7E7}"/>
              </a:ext>
            </a:extLst>
          </p:cNvPr>
          <p:cNvSpPr>
            <a:spLocks noGrp="1"/>
          </p:cNvSpPr>
          <p:nvPr>
            <p:ph type="ctrTitle"/>
          </p:nvPr>
        </p:nvSpPr>
        <p:spPr/>
        <p:txBody>
          <a:bodyPr/>
          <a:lstStyle/>
          <a:p>
            <a:r>
              <a:rPr lang="en-US" dirty="0"/>
              <a:t>About Eric</a:t>
            </a:r>
          </a:p>
        </p:txBody>
      </p:sp>
      <p:sp>
        <p:nvSpPr>
          <p:cNvPr id="4" name="Text Placeholder 3">
            <a:extLst>
              <a:ext uri="{FF2B5EF4-FFF2-40B4-BE49-F238E27FC236}">
                <a16:creationId xmlns:a16="http://schemas.microsoft.com/office/drawing/2014/main" id="{BE712AC6-9BE3-22E6-00A3-7B666C9CD122}"/>
              </a:ext>
            </a:extLst>
          </p:cNvPr>
          <p:cNvSpPr>
            <a:spLocks noGrp="1"/>
          </p:cNvSpPr>
          <p:nvPr>
            <p:ph type="body" sz="quarter" idx="18"/>
          </p:nvPr>
        </p:nvSpPr>
        <p:spPr/>
        <p:txBody>
          <a:bodyPr/>
          <a:lstStyle/>
          <a:p>
            <a:r>
              <a:rPr lang="en-US" dirty="0"/>
              <a:t>DITA </a:t>
            </a:r>
            <a:r>
              <a:rPr lang="en-US" dirty="0" err="1"/>
              <a:t>Toolsmith</a:t>
            </a:r>
            <a:endParaRPr lang="en-US" dirty="0"/>
          </a:p>
        </p:txBody>
      </p:sp>
      <p:sp>
        <p:nvSpPr>
          <p:cNvPr id="5" name="Text Placeholder 4">
            <a:extLst>
              <a:ext uri="{FF2B5EF4-FFF2-40B4-BE49-F238E27FC236}">
                <a16:creationId xmlns:a16="http://schemas.microsoft.com/office/drawing/2014/main" id="{D537B9AB-BD8A-72F3-4CC7-D24FDA09045C}"/>
              </a:ext>
            </a:extLst>
          </p:cNvPr>
          <p:cNvSpPr>
            <a:spLocks noGrp="1"/>
          </p:cNvSpPr>
          <p:nvPr>
            <p:ph type="body" sz="quarter" idx="19"/>
          </p:nvPr>
        </p:nvSpPr>
        <p:spPr/>
        <p:txBody>
          <a:bodyPr>
            <a:normAutofit fontScale="92500" lnSpcReduction="10000"/>
          </a:bodyPr>
          <a:lstStyle/>
          <a:p>
            <a:r>
              <a:rPr lang="en-US" dirty="0"/>
              <a:t>Eric Sirois</a:t>
            </a:r>
          </a:p>
        </p:txBody>
      </p:sp>
      <p:sp>
        <p:nvSpPr>
          <p:cNvPr id="6" name="Text Placeholder 5">
            <a:extLst>
              <a:ext uri="{FF2B5EF4-FFF2-40B4-BE49-F238E27FC236}">
                <a16:creationId xmlns:a16="http://schemas.microsoft.com/office/drawing/2014/main" id="{1B0FDDC2-FF33-FEA2-5080-8DC6CB4F759E}"/>
              </a:ext>
            </a:extLst>
          </p:cNvPr>
          <p:cNvSpPr>
            <a:spLocks noGrp="1"/>
          </p:cNvSpPr>
          <p:nvPr>
            <p:ph type="body" sz="quarter" idx="20"/>
          </p:nvPr>
        </p:nvSpPr>
        <p:spPr/>
        <p:txBody>
          <a:bodyPr/>
          <a:lstStyle/>
          <a:p>
            <a:r>
              <a:rPr lang="en-US" dirty="0" err="1"/>
              <a:t>eric.sirois@ixiasoft.com</a:t>
            </a:r>
            <a:endParaRPr lang="en-US" dirty="0"/>
          </a:p>
        </p:txBody>
      </p:sp>
      <p:sp>
        <p:nvSpPr>
          <p:cNvPr id="7" name="Content Placeholder 6">
            <a:extLst>
              <a:ext uri="{FF2B5EF4-FFF2-40B4-BE49-F238E27FC236}">
                <a16:creationId xmlns:a16="http://schemas.microsoft.com/office/drawing/2014/main" id="{4E5CEA12-B0CF-0BCE-7C81-80296B1CAC7A}"/>
              </a:ext>
            </a:extLst>
          </p:cNvPr>
          <p:cNvSpPr>
            <a:spLocks noGrp="1"/>
          </p:cNvSpPr>
          <p:nvPr>
            <p:ph idx="1"/>
          </p:nvPr>
        </p:nvSpPr>
        <p:spPr>
          <a:xfrm>
            <a:off x="841249" y="2466594"/>
            <a:ext cx="5839470" cy="2739968"/>
          </a:xfrm>
        </p:spPr>
        <p:txBody>
          <a:bodyPr/>
          <a:lstStyle/>
          <a:p>
            <a:pPr marL="342900" indent="-342900">
              <a:buFont typeface="Arial" panose="020B0604020202020204" pitchFamily="34" charset="0"/>
              <a:buChar char="•"/>
            </a:pPr>
            <a:r>
              <a:rPr lang="en-US" dirty="0"/>
              <a:t>Based in Toronto, Canada</a:t>
            </a:r>
          </a:p>
          <a:p>
            <a:pPr marL="342900" indent="-342900">
              <a:buFont typeface="Arial" panose="020B0604020202020204" pitchFamily="34" charset="0"/>
              <a:buChar char="•"/>
            </a:pPr>
            <a:r>
              <a:rPr lang="en-US" dirty="0"/>
              <a:t>Have spent 20+ years as a DITA developer at IBM and now as DITA </a:t>
            </a:r>
            <a:r>
              <a:rPr lang="en-US" dirty="0" err="1"/>
              <a:t>Toolsmith</a:t>
            </a:r>
            <a:r>
              <a:rPr lang="en-US" dirty="0"/>
              <a:t> at MadCap Software</a:t>
            </a:r>
          </a:p>
          <a:p>
            <a:pPr marL="342900" indent="-342900">
              <a:buFont typeface="Arial" panose="020B0604020202020204" pitchFamily="34" charset="0"/>
              <a:buChar char="•"/>
            </a:pPr>
            <a:r>
              <a:rPr lang="en-US" dirty="0"/>
              <a:t>Member of DITA Technical Committee</a:t>
            </a:r>
          </a:p>
          <a:p>
            <a:pPr marL="342900" indent="-342900">
              <a:buFont typeface="Arial" panose="020B0604020202020204" pitchFamily="34" charset="0"/>
              <a:buChar char="•"/>
            </a:pPr>
            <a:r>
              <a:rPr lang="en-US" dirty="0"/>
              <a:t>Developed XSD instance of DITA</a:t>
            </a:r>
          </a:p>
        </p:txBody>
      </p:sp>
      <p:pic>
        <p:nvPicPr>
          <p:cNvPr id="8" name="Picture Placeholder 3" descr="A person wearing glasses and a suit&#10;&#10;Description automatically generated">
            <a:extLst>
              <a:ext uri="{FF2B5EF4-FFF2-40B4-BE49-F238E27FC236}">
                <a16:creationId xmlns:a16="http://schemas.microsoft.com/office/drawing/2014/main" id="{8D49E7EA-1A68-C8CF-203A-59F5B39E6C58}"/>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3056" r="3056"/>
          <a:stretch>
            <a:fillRect/>
          </a:stretch>
        </p:blipFill>
        <p:spPr/>
      </p:pic>
      <p:pic>
        <p:nvPicPr>
          <p:cNvPr id="9" name="Graphic 8">
            <a:extLst>
              <a:ext uri="{FF2B5EF4-FFF2-40B4-BE49-F238E27FC236}">
                <a16:creationId xmlns:a16="http://schemas.microsoft.com/office/drawing/2014/main" id="{AAE72169-7652-0A0B-271B-B7B412289C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07931" y="557264"/>
            <a:ext cx="2590334" cy="742174"/>
          </a:xfrm>
          <a:prstGeom prst="rect">
            <a:avLst/>
          </a:prstGeom>
        </p:spPr>
      </p:pic>
    </p:spTree>
    <p:extLst>
      <p:ext uri="{BB962C8B-B14F-4D97-AF65-F5344CB8AC3E}">
        <p14:creationId xmlns:p14="http://schemas.microsoft.com/office/powerpoint/2010/main" val="76010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A9498EF-9518-C22E-B4CF-D240B617C670}"/>
              </a:ext>
            </a:extLst>
          </p:cNvPr>
          <p:cNvSpPr>
            <a:spLocks noGrp="1"/>
          </p:cNvSpPr>
          <p:nvPr>
            <p:ph type="title"/>
          </p:nvPr>
        </p:nvSpPr>
        <p:spPr>
          <a:xfrm>
            <a:off x="838200" y="365126"/>
            <a:ext cx="10515600" cy="1146146"/>
          </a:xfrm>
        </p:spPr>
        <p:txBody>
          <a:bodyPr/>
          <a:lstStyle/>
          <a:p>
            <a:r>
              <a:rPr lang="en-US" dirty="0"/>
              <a:t>Output Generator Architecture</a:t>
            </a:r>
            <a:endParaRPr lang="en-CA" dirty="0"/>
          </a:p>
        </p:txBody>
      </p:sp>
      <p:sp>
        <p:nvSpPr>
          <p:cNvPr id="116" name="Rectangle: Rounded Corners 115">
            <a:extLst>
              <a:ext uri="{FF2B5EF4-FFF2-40B4-BE49-F238E27FC236}">
                <a16:creationId xmlns:a16="http://schemas.microsoft.com/office/drawing/2014/main" id="{FACFD64F-24DD-C4A1-2C1D-ED8420A8E1EB}"/>
              </a:ext>
            </a:extLst>
          </p:cNvPr>
          <p:cNvSpPr/>
          <p:nvPr/>
        </p:nvSpPr>
        <p:spPr>
          <a:xfrm>
            <a:off x="2106339" y="4008019"/>
            <a:ext cx="6971548" cy="1174940"/>
          </a:xfrm>
          <a:prstGeom prst="roundRect">
            <a:avLst>
              <a:gd name="adj" fmla="val 0"/>
            </a:avLst>
          </a:prstGeom>
          <a:solidFill>
            <a:schemeClr val="bg1"/>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tIns="108000" rtlCol="0" anchor="t"/>
          <a:lstStyle/>
          <a:p>
            <a:pPr algn="ctr"/>
            <a:r>
              <a:rPr lang="en-US" sz="1000" dirty="0">
                <a:solidFill>
                  <a:schemeClr val="accent5"/>
                </a:solidFill>
                <a:effectLst/>
              </a:rPr>
              <a:t>Output Generator</a:t>
            </a:r>
          </a:p>
        </p:txBody>
      </p:sp>
      <p:sp>
        <p:nvSpPr>
          <p:cNvPr id="117" name="Rectangle: Rounded Corners 116">
            <a:extLst>
              <a:ext uri="{FF2B5EF4-FFF2-40B4-BE49-F238E27FC236}">
                <a16:creationId xmlns:a16="http://schemas.microsoft.com/office/drawing/2014/main" id="{9A77F8B7-7CE3-4C49-E2E3-5A7E22D38BE2}"/>
              </a:ext>
            </a:extLst>
          </p:cNvPr>
          <p:cNvSpPr/>
          <p:nvPr/>
        </p:nvSpPr>
        <p:spPr>
          <a:xfrm>
            <a:off x="2388369" y="4358681"/>
            <a:ext cx="934032" cy="533673"/>
          </a:xfrm>
          <a:prstGeom prst="roundRect">
            <a:avLst>
              <a:gd name="adj" fmla="val 0"/>
            </a:avLst>
          </a:prstGeom>
          <a:ln w="9525">
            <a:solidFill>
              <a:schemeClr val="tx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Fetching</a:t>
            </a:r>
            <a:endParaRPr lang="en-US" sz="1000" dirty="0">
              <a:solidFill>
                <a:schemeClr val="tx1">
                  <a:lumMod val="60000"/>
                  <a:lumOff val="40000"/>
                </a:schemeClr>
              </a:solidFill>
            </a:endParaRPr>
          </a:p>
        </p:txBody>
      </p:sp>
      <p:sp>
        <p:nvSpPr>
          <p:cNvPr id="118" name="Rectangle: Rounded Corners 117">
            <a:extLst>
              <a:ext uri="{FF2B5EF4-FFF2-40B4-BE49-F238E27FC236}">
                <a16:creationId xmlns:a16="http://schemas.microsoft.com/office/drawing/2014/main" id="{86C0BBB1-37CA-5182-0B22-40AD3CD215D3}"/>
              </a:ext>
            </a:extLst>
          </p:cNvPr>
          <p:cNvSpPr/>
          <p:nvPr/>
        </p:nvSpPr>
        <p:spPr>
          <a:xfrm>
            <a:off x="3776479" y="4360249"/>
            <a:ext cx="928654"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Pre-processing</a:t>
            </a:r>
            <a:endParaRPr lang="en-US" sz="1000" dirty="0">
              <a:solidFill>
                <a:schemeClr val="tx1">
                  <a:lumMod val="60000"/>
                  <a:lumOff val="40000"/>
                </a:schemeClr>
              </a:solidFill>
            </a:endParaRPr>
          </a:p>
        </p:txBody>
      </p:sp>
      <p:sp>
        <p:nvSpPr>
          <p:cNvPr id="119" name="Rectangle: Rounded Corners 118">
            <a:extLst>
              <a:ext uri="{FF2B5EF4-FFF2-40B4-BE49-F238E27FC236}">
                <a16:creationId xmlns:a16="http://schemas.microsoft.com/office/drawing/2014/main" id="{1E164879-3CD4-E08D-CEF2-90D1912D06A4}"/>
              </a:ext>
            </a:extLst>
          </p:cNvPr>
          <p:cNvSpPr/>
          <p:nvPr/>
        </p:nvSpPr>
        <p:spPr>
          <a:xfrm>
            <a:off x="4222350" y="3184261"/>
            <a:ext cx="1389383" cy="606101"/>
          </a:xfrm>
          <a:prstGeom prst="roundRect">
            <a:avLst>
              <a:gd name="adj" fmla="val 0"/>
            </a:avLst>
          </a:prstGeom>
          <a:solidFill>
            <a:schemeClr val="bg1"/>
          </a:solidFill>
          <a:ln w="9525">
            <a:solidFill>
              <a:schemeClr val="accent1"/>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Dynamic Publishing</a:t>
            </a:r>
          </a:p>
          <a:p>
            <a:pPr algn="ctr"/>
            <a:r>
              <a:rPr lang="en-US" sz="1000" dirty="0">
                <a:solidFill>
                  <a:schemeClr val="accent5"/>
                </a:solidFill>
              </a:rPr>
              <a:t>Or</a:t>
            </a:r>
          </a:p>
          <a:p>
            <a:pPr algn="ctr"/>
            <a:r>
              <a:rPr lang="en-US" sz="1000" dirty="0">
                <a:solidFill>
                  <a:schemeClr val="accent5"/>
                </a:solidFill>
              </a:rPr>
              <a:t>Custom Integrations</a:t>
            </a:r>
          </a:p>
        </p:txBody>
      </p:sp>
      <p:sp>
        <p:nvSpPr>
          <p:cNvPr id="120" name="Rectangle: Rounded Corners 119">
            <a:extLst>
              <a:ext uri="{FF2B5EF4-FFF2-40B4-BE49-F238E27FC236}">
                <a16:creationId xmlns:a16="http://schemas.microsoft.com/office/drawing/2014/main" id="{348AB61E-6244-7842-4138-21CBB9AECF95}"/>
              </a:ext>
            </a:extLst>
          </p:cNvPr>
          <p:cNvSpPr/>
          <p:nvPr/>
        </p:nvSpPr>
        <p:spPr>
          <a:xfrm>
            <a:off x="6541943" y="4358681"/>
            <a:ext cx="928653"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Post-processing</a:t>
            </a:r>
            <a:endParaRPr lang="en-US" sz="1000" dirty="0">
              <a:solidFill>
                <a:schemeClr val="tx1">
                  <a:lumMod val="60000"/>
                  <a:lumOff val="40000"/>
                </a:schemeClr>
              </a:solidFill>
            </a:endParaRPr>
          </a:p>
        </p:txBody>
      </p:sp>
      <p:sp>
        <p:nvSpPr>
          <p:cNvPr id="121" name="Rectangle: Rounded Corners 120">
            <a:extLst>
              <a:ext uri="{FF2B5EF4-FFF2-40B4-BE49-F238E27FC236}">
                <a16:creationId xmlns:a16="http://schemas.microsoft.com/office/drawing/2014/main" id="{42F5793A-CF63-2EBA-E36E-A17482A733C9}"/>
              </a:ext>
            </a:extLst>
          </p:cNvPr>
          <p:cNvSpPr/>
          <p:nvPr/>
        </p:nvSpPr>
        <p:spPr>
          <a:xfrm>
            <a:off x="7919295" y="4358682"/>
            <a:ext cx="928653" cy="532104"/>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Packaging</a:t>
            </a:r>
            <a:endParaRPr lang="en-US" sz="1000" dirty="0">
              <a:solidFill>
                <a:schemeClr val="tx1">
                  <a:lumMod val="60000"/>
                  <a:lumOff val="40000"/>
                </a:schemeClr>
              </a:solidFill>
            </a:endParaRPr>
          </a:p>
        </p:txBody>
      </p:sp>
      <p:sp>
        <p:nvSpPr>
          <p:cNvPr id="122" name="Rectangle: Rounded Corners 121">
            <a:extLst>
              <a:ext uri="{FF2B5EF4-FFF2-40B4-BE49-F238E27FC236}">
                <a16:creationId xmlns:a16="http://schemas.microsoft.com/office/drawing/2014/main" id="{2EEC6DA7-CCE5-B6DF-EA0A-3FB59954C1EF}"/>
              </a:ext>
            </a:extLst>
          </p:cNvPr>
          <p:cNvSpPr/>
          <p:nvPr/>
        </p:nvSpPr>
        <p:spPr>
          <a:xfrm>
            <a:off x="5159212" y="4360249"/>
            <a:ext cx="934032"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DITA OT </a:t>
            </a:r>
            <a:br>
              <a:rPr lang="en-US" sz="1000" dirty="0">
                <a:solidFill>
                  <a:schemeClr val="tx1">
                    <a:lumMod val="60000"/>
                    <a:lumOff val="40000"/>
                  </a:schemeClr>
                </a:solidFill>
                <a:effectLst/>
              </a:rPr>
            </a:br>
            <a:r>
              <a:rPr lang="en-US" sz="1000" dirty="0">
                <a:solidFill>
                  <a:schemeClr val="tx1">
                    <a:lumMod val="60000"/>
                    <a:lumOff val="40000"/>
                  </a:schemeClr>
                </a:solidFill>
                <a:effectLst/>
              </a:rPr>
              <a:t>(output formats)</a:t>
            </a:r>
            <a:endParaRPr lang="en-US" sz="1000" dirty="0">
              <a:solidFill>
                <a:schemeClr val="tx1">
                  <a:lumMod val="60000"/>
                  <a:lumOff val="40000"/>
                </a:schemeClr>
              </a:solidFill>
            </a:endParaRPr>
          </a:p>
        </p:txBody>
      </p:sp>
      <p:cxnSp>
        <p:nvCxnSpPr>
          <p:cNvPr id="123" name="Connector: Elbow 122">
            <a:extLst>
              <a:ext uri="{FF2B5EF4-FFF2-40B4-BE49-F238E27FC236}">
                <a16:creationId xmlns:a16="http://schemas.microsoft.com/office/drawing/2014/main" id="{3A01B8AF-0460-4DD0-9BFC-2E59031F01A9}"/>
              </a:ext>
            </a:extLst>
          </p:cNvPr>
          <p:cNvCxnSpPr>
            <a:cxnSpLocks/>
            <a:stCxn id="130" idx="0"/>
            <a:endCxn id="117" idx="2"/>
          </p:cNvCxnSpPr>
          <p:nvPr/>
        </p:nvCxnSpPr>
        <p:spPr>
          <a:xfrm rot="16200000" flipV="1">
            <a:off x="3766949" y="3980791"/>
            <a:ext cx="913601" cy="2736727"/>
          </a:xfrm>
          <a:prstGeom prst="bentConnector3">
            <a:avLst>
              <a:gd name="adj1" fmla="val 50000"/>
            </a:avLst>
          </a:prstGeom>
          <a:ln>
            <a:solidFill>
              <a:srgbClr val="FF8C0A"/>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01B4319E-320D-B244-DD54-2AEC3D724FED}"/>
              </a:ext>
            </a:extLst>
          </p:cNvPr>
          <p:cNvCxnSpPr>
            <a:cxnSpLocks/>
            <a:stCxn id="117" idx="3"/>
            <a:endCxn id="118" idx="1"/>
          </p:cNvCxnSpPr>
          <p:nvPr/>
        </p:nvCxnSpPr>
        <p:spPr>
          <a:xfrm>
            <a:off x="3322401" y="4625518"/>
            <a:ext cx="454078" cy="784"/>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EC035E9D-D148-F02B-BB33-B234056CE577}"/>
              </a:ext>
            </a:extLst>
          </p:cNvPr>
          <p:cNvCxnSpPr>
            <a:cxnSpLocks/>
            <a:stCxn id="118" idx="3"/>
            <a:endCxn id="122" idx="1"/>
          </p:cNvCxnSpPr>
          <p:nvPr/>
        </p:nvCxnSpPr>
        <p:spPr>
          <a:xfrm>
            <a:off x="4705133" y="4626302"/>
            <a:ext cx="454079" cy="0"/>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66E45076-9774-856F-D05E-DA3DB38A6096}"/>
              </a:ext>
            </a:extLst>
          </p:cNvPr>
          <p:cNvCxnSpPr>
            <a:cxnSpLocks/>
            <a:stCxn id="122" idx="3"/>
            <a:endCxn id="120" idx="1"/>
          </p:cNvCxnSpPr>
          <p:nvPr/>
        </p:nvCxnSpPr>
        <p:spPr>
          <a:xfrm flipV="1">
            <a:off x="6093244" y="4624734"/>
            <a:ext cx="448699" cy="1568"/>
          </a:xfrm>
          <a:prstGeom prst="straightConnector1">
            <a:avLst/>
          </a:prstGeom>
          <a:ln>
            <a:solidFill>
              <a:srgbClr val="FF8C0A"/>
            </a:solidFill>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C9D4F125-F7F7-97D1-AD37-1B0FFB154F3A}"/>
              </a:ext>
            </a:extLst>
          </p:cNvPr>
          <p:cNvCxnSpPr>
            <a:cxnSpLocks/>
            <a:stCxn id="120" idx="3"/>
            <a:endCxn id="121" idx="1"/>
          </p:cNvCxnSpPr>
          <p:nvPr/>
        </p:nvCxnSpPr>
        <p:spPr>
          <a:xfrm>
            <a:off x="7470596" y="4624734"/>
            <a:ext cx="448699" cy="0"/>
          </a:xfrm>
          <a:prstGeom prst="straightConnector1">
            <a:avLst/>
          </a:prstGeom>
          <a:ln>
            <a:solidFill>
              <a:srgbClr val="FF8C0A"/>
            </a:solidFill>
            <a:tailEnd type="triangle"/>
          </a:ln>
        </p:spPr>
        <p:style>
          <a:lnRef idx="1">
            <a:schemeClr val="dk1"/>
          </a:lnRef>
          <a:fillRef idx="0">
            <a:schemeClr val="dk1"/>
          </a:fillRef>
          <a:effectRef idx="0">
            <a:schemeClr val="dk1"/>
          </a:effectRef>
          <a:fontRef idx="minor">
            <a:schemeClr val="tx1"/>
          </a:fontRef>
        </p:style>
      </p:cxnSp>
      <p:sp>
        <p:nvSpPr>
          <p:cNvPr id="128" name="Arrow: Down 127">
            <a:extLst>
              <a:ext uri="{FF2B5EF4-FFF2-40B4-BE49-F238E27FC236}">
                <a16:creationId xmlns:a16="http://schemas.microsoft.com/office/drawing/2014/main" id="{432F6E5B-3974-3A65-89C6-089416B3B21C}"/>
              </a:ext>
            </a:extLst>
          </p:cNvPr>
          <p:cNvSpPr/>
          <p:nvPr/>
        </p:nvSpPr>
        <p:spPr>
          <a:xfrm>
            <a:off x="2628919" y="3232609"/>
            <a:ext cx="434460" cy="695310"/>
          </a:xfrm>
          <a:prstGeom prst="down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9" name="Rectangle: Rounded Corners 128">
            <a:extLst>
              <a:ext uri="{FF2B5EF4-FFF2-40B4-BE49-F238E27FC236}">
                <a16:creationId xmlns:a16="http://schemas.microsoft.com/office/drawing/2014/main" id="{70376CCC-1D26-2E05-F5E2-B2B53A17137F}"/>
              </a:ext>
            </a:extLst>
          </p:cNvPr>
          <p:cNvSpPr/>
          <p:nvPr/>
        </p:nvSpPr>
        <p:spPr>
          <a:xfrm>
            <a:off x="4222349" y="2089297"/>
            <a:ext cx="2767785" cy="338824"/>
          </a:xfrm>
          <a:prstGeom prst="roundRect">
            <a:avLst>
              <a:gd name="adj" fmla="val 0"/>
            </a:avLst>
          </a:prstGeom>
          <a:ln w="9525">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Back to CCMS Web, Desktop or Scheduler</a:t>
            </a:r>
            <a:endParaRPr lang="en-US" sz="1000" dirty="0">
              <a:solidFill>
                <a:schemeClr val="accent5"/>
              </a:solidFill>
            </a:endParaRPr>
          </a:p>
        </p:txBody>
      </p:sp>
      <p:sp>
        <p:nvSpPr>
          <p:cNvPr id="130" name="Rectangle 129">
            <a:extLst>
              <a:ext uri="{FF2B5EF4-FFF2-40B4-BE49-F238E27FC236}">
                <a16:creationId xmlns:a16="http://schemas.microsoft.com/office/drawing/2014/main" id="{4444A087-C37B-8DA3-7768-C1265D5F22AC}"/>
              </a:ext>
            </a:extLst>
          </p:cNvPr>
          <p:cNvSpPr/>
          <p:nvPr/>
        </p:nvSpPr>
        <p:spPr bwMode="auto">
          <a:xfrm>
            <a:off x="2106338" y="5805955"/>
            <a:ext cx="6971548" cy="3355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5"/>
                </a:solidFill>
                <a:effectLst/>
                <a:ea typeface="ＭＳ Ｐゴシック" charset="0"/>
                <a:cs typeface="Arial" charset="0"/>
              </a:rPr>
              <a:t>IXIASOFT TEXTML Server </a:t>
            </a:r>
            <a:r>
              <a:rPr kumimoji="0" lang="en-US" sz="1000" b="0" i="0" u="none" strike="noStrike" cap="none" normalizeH="0" baseline="0" dirty="0">
                <a:ln>
                  <a:noFill/>
                </a:ln>
                <a:solidFill>
                  <a:schemeClr val="tx1">
                    <a:lumMod val="60000"/>
                    <a:lumOff val="40000"/>
                  </a:schemeClr>
                </a:solidFill>
                <a:effectLst/>
                <a:ea typeface="ＭＳ Ｐゴシック" charset="0"/>
                <a:cs typeface="Arial" charset="0"/>
              </a:rPr>
              <a:t>(Content Store)</a:t>
            </a:r>
          </a:p>
        </p:txBody>
      </p:sp>
      <p:sp>
        <p:nvSpPr>
          <p:cNvPr id="131" name="Rectangle 130">
            <a:extLst>
              <a:ext uri="{FF2B5EF4-FFF2-40B4-BE49-F238E27FC236}">
                <a16:creationId xmlns:a16="http://schemas.microsoft.com/office/drawing/2014/main" id="{E3F3DCD0-0A50-092F-0B49-0B42B2D9798C}"/>
              </a:ext>
            </a:extLst>
          </p:cNvPr>
          <p:cNvSpPr/>
          <p:nvPr/>
        </p:nvSpPr>
        <p:spPr bwMode="auto">
          <a:xfrm>
            <a:off x="2106338" y="2319753"/>
            <a:ext cx="1479623" cy="33884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8C0A"/>
                </a:solidFill>
                <a:effectLst/>
                <a:ea typeface="ＭＳ Ｐゴシック" charset="0"/>
                <a:cs typeface="Arial" charset="0"/>
              </a:rPr>
              <a:t>CCMS Desktop</a:t>
            </a:r>
          </a:p>
        </p:txBody>
      </p:sp>
      <p:sp>
        <p:nvSpPr>
          <p:cNvPr id="132" name="Rectangle 131">
            <a:extLst>
              <a:ext uri="{FF2B5EF4-FFF2-40B4-BE49-F238E27FC236}">
                <a16:creationId xmlns:a16="http://schemas.microsoft.com/office/drawing/2014/main" id="{AFCA5304-D799-7C7E-A455-421D5BCD40F1}"/>
              </a:ext>
            </a:extLst>
          </p:cNvPr>
          <p:cNvSpPr/>
          <p:nvPr/>
        </p:nvSpPr>
        <p:spPr bwMode="auto">
          <a:xfrm>
            <a:off x="2109493" y="1846771"/>
            <a:ext cx="1479623" cy="338840"/>
          </a:xfrm>
          <a:prstGeom prst="rect">
            <a:avLst/>
          </a:prstGeom>
          <a:solidFill>
            <a:schemeClr val="bg1"/>
          </a:solidFill>
          <a:ln w="9525" cap="flat" cmpd="sng" algn="ctr">
            <a:solidFill>
              <a:schemeClr val="accent1"/>
            </a:solidFill>
            <a:prstDash val="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5"/>
                </a:solidFill>
                <a:effectLst/>
                <a:ea typeface="ＭＳ Ｐゴシック" charset="0"/>
                <a:cs typeface="Arial" charset="0"/>
              </a:rPr>
              <a:t>CCMS Web</a:t>
            </a:r>
          </a:p>
        </p:txBody>
      </p:sp>
      <p:pic>
        <p:nvPicPr>
          <p:cNvPr id="133" name="Image 5">
            <a:extLst>
              <a:ext uri="{FF2B5EF4-FFF2-40B4-BE49-F238E27FC236}">
                <a16:creationId xmlns:a16="http://schemas.microsoft.com/office/drawing/2014/main" id="{ADAF11C1-4187-8874-4278-687952071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793" y="2293078"/>
            <a:ext cx="395172" cy="395172"/>
          </a:xfrm>
          <a:prstGeom prst="rect">
            <a:avLst/>
          </a:prstGeom>
        </p:spPr>
      </p:pic>
      <p:pic>
        <p:nvPicPr>
          <p:cNvPr id="134" name="Image 70">
            <a:extLst>
              <a:ext uri="{FF2B5EF4-FFF2-40B4-BE49-F238E27FC236}">
                <a16:creationId xmlns:a16="http://schemas.microsoft.com/office/drawing/2014/main" id="{D65DECF9-46CD-4673-3558-5E2354F8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93" y="1817041"/>
            <a:ext cx="395173" cy="395173"/>
          </a:xfrm>
          <a:prstGeom prst="rect">
            <a:avLst/>
          </a:prstGeom>
        </p:spPr>
      </p:pic>
      <p:sp>
        <p:nvSpPr>
          <p:cNvPr id="135" name="Rectangle 134">
            <a:extLst>
              <a:ext uri="{FF2B5EF4-FFF2-40B4-BE49-F238E27FC236}">
                <a16:creationId xmlns:a16="http://schemas.microsoft.com/office/drawing/2014/main" id="{17E1CE25-7500-B9CF-E120-B33277FC6B88}"/>
              </a:ext>
            </a:extLst>
          </p:cNvPr>
          <p:cNvSpPr/>
          <p:nvPr/>
        </p:nvSpPr>
        <p:spPr bwMode="auto">
          <a:xfrm>
            <a:off x="2106338" y="2791525"/>
            <a:ext cx="1479623" cy="33884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8C0A"/>
                </a:solidFill>
                <a:effectLst/>
                <a:ea typeface="ＭＳ Ｐゴシック" charset="0"/>
                <a:cs typeface="Arial" charset="0"/>
              </a:rPr>
              <a:t>Scheduler</a:t>
            </a:r>
          </a:p>
        </p:txBody>
      </p:sp>
      <p:pic>
        <p:nvPicPr>
          <p:cNvPr id="136" name="Image 72">
            <a:extLst>
              <a:ext uri="{FF2B5EF4-FFF2-40B4-BE49-F238E27FC236}">
                <a16:creationId xmlns:a16="http://schemas.microsoft.com/office/drawing/2014/main" id="{71361735-F0B4-083C-2225-A12C9F636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23" y="2763699"/>
            <a:ext cx="390169" cy="390169"/>
          </a:xfrm>
          <a:prstGeom prst="rect">
            <a:avLst/>
          </a:prstGeom>
        </p:spPr>
      </p:pic>
      <p:cxnSp>
        <p:nvCxnSpPr>
          <p:cNvPr id="137" name="Connector: Elbow 136">
            <a:extLst>
              <a:ext uri="{FF2B5EF4-FFF2-40B4-BE49-F238E27FC236}">
                <a16:creationId xmlns:a16="http://schemas.microsoft.com/office/drawing/2014/main" id="{35F21FC6-3EB4-3892-719F-3701AE5046C0}"/>
              </a:ext>
            </a:extLst>
          </p:cNvPr>
          <p:cNvCxnSpPr>
            <a:cxnSpLocks/>
            <a:stCxn id="118" idx="3"/>
            <a:endCxn id="119" idx="2"/>
          </p:cNvCxnSpPr>
          <p:nvPr/>
        </p:nvCxnSpPr>
        <p:spPr>
          <a:xfrm flipV="1">
            <a:off x="4705133" y="3790362"/>
            <a:ext cx="211909" cy="835940"/>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38" name="Image 72">
            <a:extLst>
              <a:ext uri="{FF2B5EF4-FFF2-40B4-BE49-F238E27FC236}">
                <a16:creationId xmlns:a16="http://schemas.microsoft.com/office/drawing/2014/main" id="{EE28714A-4935-37C8-DBD1-585874E5E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23" y="4396187"/>
            <a:ext cx="390169" cy="390169"/>
          </a:xfrm>
          <a:prstGeom prst="rect">
            <a:avLst/>
          </a:prstGeom>
        </p:spPr>
      </p:pic>
      <p:sp>
        <p:nvSpPr>
          <p:cNvPr id="139" name="Right Brace 138">
            <a:extLst>
              <a:ext uri="{FF2B5EF4-FFF2-40B4-BE49-F238E27FC236}">
                <a16:creationId xmlns:a16="http://schemas.microsoft.com/office/drawing/2014/main" id="{CE3634C3-10A5-CA56-DA43-9E0086B9F626}"/>
              </a:ext>
            </a:extLst>
          </p:cNvPr>
          <p:cNvSpPr/>
          <p:nvPr/>
        </p:nvSpPr>
        <p:spPr>
          <a:xfrm>
            <a:off x="3741195" y="1780069"/>
            <a:ext cx="182394" cy="1438569"/>
          </a:xfrm>
          <a:prstGeom prst="rightBrace">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0" name="Group 139">
            <a:extLst>
              <a:ext uri="{FF2B5EF4-FFF2-40B4-BE49-F238E27FC236}">
                <a16:creationId xmlns:a16="http://schemas.microsoft.com/office/drawing/2014/main" id="{9683E784-107A-CBA8-309E-E67337CE0DBE}"/>
              </a:ext>
            </a:extLst>
          </p:cNvPr>
          <p:cNvGrpSpPr/>
          <p:nvPr/>
        </p:nvGrpSpPr>
        <p:grpSpPr>
          <a:xfrm>
            <a:off x="4023177" y="2293079"/>
            <a:ext cx="4991784" cy="1600202"/>
            <a:chOff x="2543030" y="1489575"/>
            <a:chExt cx="4991784" cy="1600202"/>
          </a:xfrm>
        </p:grpSpPr>
        <p:sp>
          <p:nvSpPr>
            <p:cNvPr id="141" name="Bent Arrow 35">
              <a:extLst>
                <a:ext uri="{FF2B5EF4-FFF2-40B4-BE49-F238E27FC236}">
                  <a16:creationId xmlns:a16="http://schemas.microsoft.com/office/drawing/2014/main" id="{E5481F2D-FC6F-FBCE-838F-F1A45B6E4BF2}"/>
                </a:ext>
              </a:extLst>
            </p:cNvPr>
            <p:cNvSpPr/>
            <p:nvPr/>
          </p:nvSpPr>
          <p:spPr>
            <a:xfrm>
              <a:off x="6858436" y="1489575"/>
              <a:ext cx="676378" cy="1600202"/>
            </a:xfrm>
            <a:prstGeom prst="bentArrow">
              <a:avLst>
                <a:gd name="adj1" fmla="val 25000"/>
                <a:gd name="adj2" fmla="val 30952"/>
                <a:gd name="adj3" fmla="val 36053"/>
                <a:gd name="adj4" fmla="val 5282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Bent Arrow 61">
              <a:extLst>
                <a:ext uri="{FF2B5EF4-FFF2-40B4-BE49-F238E27FC236}">
                  <a16:creationId xmlns:a16="http://schemas.microsoft.com/office/drawing/2014/main" id="{F5D8CF3F-1337-63BF-62E3-9D1EF37D231E}"/>
                </a:ext>
              </a:extLst>
            </p:cNvPr>
            <p:cNvSpPr/>
            <p:nvPr/>
          </p:nvSpPr>
          <p:spPr>
            <a:xfrm flipH="1">
              <a:off x="2623137" y="1616919"/>
              <a:ext cx="4398421" cy="1472857"/>
            </a:xfrm>
            <a:prstGeom prst="bentArrow">
              <a:avLst>
                <a:gd name="adj1" fmla="val 25000"/>
                <a:gd name="adj2" fmla="val 6100"/>
                <a:gd name="adj3" fmla="val 8321"/>
                <a:gd name="adj4" fmla="val 339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Triangle 37">
              <a:extLst>
                <a:ext uri="{FF2B5EF4-FFF2-40B4-BE49-F238E27FC236}">
                  <a16:creationId xmlns:a16="http://schemas.microsoft.com/office/drawing/2014/main" id="{B09CD0AB-4433-090F-2EB7-61C57693EA6C}"/>
                </a:ext>
              </a:extLst>
            </p:cNvPr>
            <p:cNvSpPr/>
            <p:nvPr/>
          </p:nvSpPr>
          <p:spPr>
            <a:xfrm rot="16200000">
              <a:off x="2454285" y="1580126"/>
              <a:ext cx="417597" cy="240108"/>
            </a:xfrm>
            <a:prstGeom prst="triangle">
              <a:avLst>
                <a:gd name="adj" fmla="val 507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Rectangle: Rounded Corners 143">
            <a:extLst>
              <a:ext uri="{FF2B5EF4-FFF2-40B4-BE49-F238E27FC236}">
                <a16:creationId xmlns:a16="http://schemas.microsoft.com/office/drawing/2014/main" id="{644246E9-622B-3CA4-E107-E5109E07C943}"/>
              </a:ext>
            </a:extLst>
          </p:cNvPr>
          <p:cNvSpPr/>
          <p:nvPr/>
        </p:nvSpPr>
        <p:spPr>
          <a:xfrm>
            <a:off x="9019214" y="2196303"/>
            <a:ext cx="1096207" cy="606101"/>
          </a:xfrm>
          <a:prstGeom prst="roundRect">
            <a:avLst>
              <a:gd name="adj" fmla="val 0"/>
            </a:avLst>
          </a:prstGeom>
          <a:solidFill>
            <a:schemeClr val="bg1"/>
          </a:solidFill>
          <a:ln w="9525">
            <a:solidFill>
              <a:schemeClr val="accent1"/>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Network Share</a:t>
            </a:r>
          </a:p>
          <a:p>
            <a:pPr algn="ctr"/>
            <a:r>
              <a:rPr lang="en-US" sz="1000" dirty="0">
                <a:solidFill>
                  <a:schemeClr val="accent5"/>
                </a:solidFill>
              </a:rPr>
              <a:t>or</a:t>
            </a:r>
          </a:p>
          <a:p>
            <a:pPr algn="ctr"/>
            <a:r>
              <a:rPr lang="en-US" sz="1000" dirty="0">
                <a:solidFill>
                  <a:schemeClr val="accent5"/>
                </a:solidFill>
              </a:rPr>
              <a:t>Web Location</a:t>
            </a:r>
          </a:p>
        </p:txBody>
      </p:sp>
    </p:spTree>
    <p:extLst>
      <p:ext uri="{BB962C8B-B14F-4D97-AF65-F5344CB8AC3E}">
        <p14:creationId xmlns:p14="http://schemas.microsoft.com/office/powerpoint/2010/main" val="385079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A9498EF-9518-C22E-B4CF-D240B617C670}"/>
              </a:ext>
            </a:extLst>
          </p:cNvPr>
          <p:cNvSpPr>
            <a:spLocks noGrp="1"/>
          </p:cNvSpPr>
          <p:nvPr>
            <p:ph type="title"/>
          </p:nvPr>
        </p:nvSpPr>
        <p:spPr>
          <a:xfrm>
            <a:off x="838200" y="365126"/>
            <a:ext cx="10515600" cy="1146146"/>
          </a:xfrm>
        </p:spPr>
        <p:txBody>
          <a:bodyPr/>
          <a:lstStyle/>
          <a:p>
            <a:r>
              <a:rPr lang="en-US" sz="3600" dirty="0"/>
              <a:t>Output</a:t>
            </a:r>
            <a:r>
              <a:rPr lang="en-US" dirty="0"/>
              <a:t> Generator Architecture </a:t>
            </a:r>
            <a:endParaRPr lang="en-CA" dirty="0"/>
          </a:p>
        </p:txBody>
      </p:sp>
      <p:sp>
        <p:nvSpPr>
          <p:cNvPr id="2" name="Content Placeholder 2">
            <a:extLst>
              <a:ext uri="{FF2B5EF4-FFF2-40B4-BE49-F238E27FC236}">
                <a16:creationId xmlns:a16="http://schemas.microsoft.com/office/drawing/2014/main" id="{4729CCD7-B6F8-E6CB-DD65-B8395773384E}"/>
              </a:ext>
            </a:extLst>
          </p:cNvPr>
          <p:cNvSpPr>
            <a:spLocks noGrp="1"/>
          </p:cNvSpPr>
          <p:nvPr>
            <p:ph idx="1"/>
          </p:nvPr>
        </p:nvSpPr>
        <p:spPr>
          <a:xfrm>
            <a:off x="959173" y="1711017"/>
            <a:ext cx="7886700" cy="4165580"/>
          </a:xfrm>
        </p:spPr>
        <p:txBody>
          <a:bodyPr>
            <a:noAutofit/>
          </a:bodyPr>
          <a:lstStyle/>
          <a:p>
            <a:pPr marL="342900" indent="-342900">
              <a:buFont typeface="Arial" panose="020B0604020202020204" pitchFamily="34" charset="0"/>
              <a:buChar char="•"/>
            </a:pPr>
            <a:r>
              <a:rPr lang="en-CA" sz="2000" dirty="0"/>
              <a:t>Apache Ant-based architecture</a:t>
            </a:r>
          </a:p>
          <a:p>
            <a:pPr marL="342900" indent="-342900">
              <a:buFont typeface="Arial" panose="020B0604020202020204" pitchFamily="34" charset="0"/>
              <a:buChar char="•"/>
            </a:pPr>
            <a:r>
              <a:rPr lang="en-CA" sz="2000" dirty="0"/>
              <a:t>Launch DITA OTs via shell script</a:t>
            </a:r>
          </a:p>
          <a:p>
            <a:pPr marL="800100" lvl="1" indent="-342900">
              <a:buFont typeface="Arial" panose="020B0604020202020204" pitchFamily="34" charset="0"/>
              <a:buChar char="•"/>
            </a:pPr>
            <a:r>
              <a:rPr lang="en-CA" dirty="0"/>
              <a:t>That allows us to specify various JVMs for execution.</a:t>
            </a:r>
          </a:p>
          <a:p>
            <a:pPr marL="1200150" lvl="2" indent="-285750">
              <a:buFont typeface="Arial" panose="020B0604020202020204" pitchFamily="34" charset="0"/>
              <a:buChar char="•"/>
            </a:pPr>
            <a:r>
              <a:rPr lang="en-CA" sz="2000" dirty="0"/>
              <a:t>Java 8 – DITA OT 1.x</a:t>
            </a:r>
          </a:p>
          <a:p>
            <a:pPr marL="1200150" lvl="2" indent="-285750">
              <a:buFont typeface="Arial" panose="020B0604020202020204" pitchFamily="34" charset="0"/>
              <a:buChar char="•"/>
            </a:pPr>
            <a:r>
              <a:rPr lang="en-CA" sz="2000" dirty="0"/>
              <a:t>Java 8 or 11 - DITA OT 2.x</a:t>
            </a:r>
          </a:p>
          <a:p>
            <a:pPr marL="1200150" lvl="2" indent="-285750">
              <a:buFont typeface="Arial" panose="020B0604020202020204" pitchFamily="34" charset="0"/>
              <a:buChar char="•"/>
            </a:pPr>
            <a:r>
              <a:rPr lang="en-CA" sz="2000" dirty="0"/>
              <a:t>Java 11 – DITA OT  3.x</a:t>
            </a:r>
          </a:p>
          <a:p>
            <a:pPr marL="1200150" lvl="2" indent="-285750">
              <a:buFont typeface="Arial" panose="020B0604020202020204" pitchFamily="34" charset="0"/>
              <a:buChar char="•"/>
            </a:pPr>
            <a:r>
              <a:rPr lang="en-CA" sz="2000" dirty="0"/>
              <a:t>Java 17 – DITA OT 4.x</a:t>
            </a:r>
          </a:p>
          <a:p>
            <a:pPr marL="342900" indent="-342900">
              <a:buFont typeface="Arial" panose="020B0604020202020204" pitchFamily="34" charset="0"/>
              <a:buChar char="•"/>
            </a:pPr>
            <a:r>
              <a:rPr lang="en-CA" sz="2000" dirty="0"/>
              <a:t>Allows usage of different DITA OTs for various output types.</a:t>
            </a:r>
          </a:p>
          <a:p>
            <a:pPr marL="800100" lvl="1" indent="-342900">
              <a:buFont typeface="Arial" panose="020B0604020202020204" pitchFamily="34" charset="0"/>
              <a:buChar char="•"/>
            </a:pPr>
            <a:r>
              <a:rPr lang="en-CA" dirty="0"/>
              <a:t>For example, 3.x for </a:t>
            </a:r>
            <a:r>
              <a:rPr lang="en-CA" dirty="0" err="1"/>
              <a:t>Webhelp</a:t>
            </a:r>
            <a:r>
              <a:rPr lang="en-CA" dirty="0"/>
              <a:t> and 2.x PDF.</a:t>
            </a:r>
          </a:p>
          <a:p>
            <a:pPr marL="342900" indent="-342900">
              <a:buFont typeface="Arial" panose="020B0604020202020204" pitchFamily="34" charset="0"/>
              <a:buChar char="•"/>
            </a:pPr>
            <a:r>
              <a:rPr lang="en-CA" sz="2000" dirty="0"/>
              <a:t>Allows for pre/post-processing of content</a:t>
            </a:r>
          </a:p>
          <a:p>
            <a:pPr marL="800100" lvl="1" indent="-342900">
              <a:buFont typeface="Arial" panose="020B0604020202020204" pitchFamily="34" charset="0"/>
              <a:buChar char="•"/>
            </a:pPr>
            <a:r>
              <a:rPr lang="en-CA" dirty="0"/>
              <a:t>For example, remove all @chunk from the content before adding one to the root map to get around an issue with the processing with the DITA OT.</a:t>
            </a:r>
          </a:p>
        </p:txBody>
      </p:sp>
    </p:spTree>
    <p:extLst>
      <p:ext uri="{BB962C8B-B14F-4D97-AF65-F5344CB8AC3E}">
        <p14:creationId xmlns:p14="http://schemas.microsoft.com/office/powerpoint/2010/main" val="22989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184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D24C7-A74C-041E-8667-0474A34E090E}"/>
              </a:ext>
            </a:extLst>
          </p:cNvPr>
          <p:cNvSpPr>
            <a:spLocks noGrp="1"/>
          </p:cNvSpPr>
          <p:nvPr>
            <p:ph type="body" sz="quarter" idx="24"/>
          </p:nvPr>
        </p:nvSpPr>
        <p:spPr>
          <a:xfrm>
            <a:off x="515917" y="1627196"/>
            <a:ext cx="3423948" cy="420838"/>
          </a:xfrm>
        </p:spPr>
        <p:txBody>
          <a:bodyPr/>
          <a:lstStyle/>
          <a:p>
            <a:r>
              <a:rPr lang="en-US" sz="1800" dirty="0">
                <a:solidFill>
                  <a:schemeClr val="bg1"/>
                </a:solidFill>
              </a:rPr>
              <a:t>Current Default Open Toolkit</a:t>
            </a:r>
          </a:p>
        </p:txBody>
      </p:sp>
      <p:sp>
        <p:nvSpPr>
          <p:cNvPr id="3" name="Text Placeholder 2">
            <a:extLst>
              <a:ext uri="{FF2B5EF4-FFF2-40B4-BE49-F238E27FC236}">
                <a16:creationId xmlns:a16="http://schemas.microsoft.com/office/drawing/2014/main" id="{C284D85C-C51C-CF7C-C80D-8159CD4FD350}"/>
              </a:ext>
            </a:extLst>
          </p:cNvPr>
          <p:cNvSpPr>
            <a:spLocks noGrp="1"/>
          </p:cNvSpPr>
          <p:nvPr>
            <p:ph type="body" sz="quarter" idx="25"/>
          </p:nvPr>
        </p:nvSpPr>
        <p:spPr>
          <a:xfrm>
            <a:off x="515917" y="2074010"/>
            <a:ext cx="3423948" cy="850616"/>
          </a:xfrm>
        </p:spPr>
        <p:txBody>
          <a:bodyPr/>
          <a:lstStyle/>
          <a:p>
            <a:r>
              <a:rPr lang="en-CA" sz="1800" dirty="0">
                <a:solidFill>
                  <a:schemeClr val="bg1"/>
                </a:solidFill>
              </a:rPr>
              <a:t>2.5.4 is currently included in all Output Generators</a:t>
            </a:r>
            <a:endParaRPr lang="en-US" dirty="0">
              <a:solidFill>
                <a:schemeClr val="bg1"/>
              </a:solidFill>
            </a:endParaRPr>
          </a:p>
        </p:txBody>
      </p:sp>
      <p:sp>
        <p:nvSpPr>
          <p:cNvPr id="4" name="Text Placeholder 3">
            <a:extLst>
              <a:ext uri="{FF2B5EF4-FFF2-40B4-BE49-F238E27FC236}">
                <a16:creationId xmlns:a16="http://schemas.microsoft.com/office/drawing/2014/main" id="{3F73E701-4FAA-63F5-877C-945439617573}"/>
              </a:ext>
            </a:extLst>
          </p:cNvPr>
          <p:cNvSpPr>
            <a:spLocks noGrp="1"/>
          </p:cNvSpPr>
          <p:nvPr>
            <p:ph type="body" sz="quarter" idx="29"/>
          </p:nvPr>
        </p:nvSpPr>
        <p:spPr>
          <a:xfrm>
            <a:off x="536234" y="3335278"/>
            <a:ext cx="3423949" cy="420838"/>
          </a:xfrm>
        </p:spPr>
        <p:txBody>
          <a:bodyPr/>
          <a:lstStyle/>
          <a:p>
            <a:endParaRPr lang="en-US" dirty="0">
              <a:solidFill>
                <a:schemeClr val="bg1"/>
              </a:solidFill>
            </a:endParaRPr>
          </a:p>
        </p:txBody>
      </p:sp>
      <p:sp>
        <p:nvSpPr>
          <p:cNvPr id="5" name="Text Placeholder 4">
            <a:extLst>
              <a:ext uri="{FF2B5EF4-FFF2-40B4-BE49-F238E27FC236}">
                <a16:creationId xmlns:a16="http://schemas.microsoft.com/office/drawing/2014/main" id="{2C3B9FA8-2558-62DD-F9BA-273B09E020D0}"/>
              </a:ext>
            </a:extLst>
          </p:cNvPr>
          <p:cNvSpPr>
            <a:spLocks noGrp="1"/>
          </p:cNvSpPr>
          <p:nvPr>
            <p:ph type="body" sz="quarter" idx="30"/>
          </p:nvPr>
        </p:nvSpPr>
        <p:spPr>
          <a:xfrm>
            <a:off x="536235" y="3773634"/>
            <a:ext cx="3434074" cy="850616"/>
          </a:xfrm>
        </p:spPr>
        <p:txBody>
          <a:bodyPr/>
          <a:lstStyle/>
          <a:p>
            <a:r>
              <a:rPr lang="en-US" dirty="0">
                <a:solidFill>
                  <a:schemeClr val="bg1"/>
                </a:solidFill>
              </a:rPr>
              <a:t>We will ship 3.7.4 as the default in the Output Generator in the future.</a:t>
            </a:r>
          </a:p>
        </p:txBody>
      </p:sp>
      <p:sp>
        <p:nvSpPr>
          <p:cNvPr id="6" name="Title 5">
            <a:extLst>
              <a:ext uri="{FF2B5EF4-FFF2-40B4-BE49-F238E27FC236}">
                <a16:creationId xmlns:a16="http://schemas.microsoft.com/office/drawing/2014/main" id="{E2556DD0-D621-EE09-D8D3-523248E8FC34}"/>
              </a:ext>
            </a:extLst>
          </p:cNvPr>
          <p:cNvSpPr>
            <a:spLocks noGrp="1"/>
          </p:cNvSpPr>
          <p:nvPr>
            <p:ph type="title"/>
          </p:nvPr>
        </p:nvSpPr>
        <p:spPr/>
        <p:txBody>
          <a:bodyPr/>
          <a:lstStyle/>
          <a:p>
            <a:r>
              <a:rPr lang="en-US" dirty="0">
                <a:solidFill>
                  <a:schemeClr val="bg1"/>
                </a:solidFill>
              </a:rPr>
              <a:t>DITA Open Toolkit Usage </a:t>
            </a:r>
          </a:p>
        </p:txBody>
      </p:sp>
      <p:sp>
        <p:nvSpPr>
          <p:cNvPr id="7" name="Text Placeholder 6">
            <a:extLst>
              <a:ext uri="{FF2B5EF4-FFF2-40B4-BE49-F238E27FC236}">
                <a16:creationId xmlns:a16="http://schemas.microsoft.com/office/drawing/2014/main" id="{9E46DE79-4851-5003-840F-DB7BA9A3D698}"/>
              </a:ext>
            </a:extLst>
          </p:cNvPr>
          <p:cNvSpPr>
            <a:spLocks noGrp="1"/>
          </p:cNvSpPr>
          <p:nvPr>
            <p:ph type="body" sz="quarter" idx="31"/>
          </p:nvPr>
        </p:nvSpPr>
        <p:spPr>
          <a:xfrm>
            <a:off x="536235" y="5020385"/>
            <a:ext cx="3434074" cy="420838"/>
          </a:xfrm>
        </p:spPr>
        <p:txBody>
          <a:bodyPr/>
          <a:lstStyle/>
          <a:p>
            <a:endParaRPr lang="en-US" dirty="0">
              <a:solidFill>
                <a:schemeClr val="bg1"/>
              </a:solidFill>
            </a:endParaRPr>
          </a:p>
        </p:txBody>
      </p:sp>
      <p:sp>
        <p:nvSpPr>
          <p:cNvPr id="8" name="Text Placeholder 7">
            <a:extLst>
              <a:ext uri="{FF2B5EF4-FFF2-40B4-BE49-F238E27FC236}">
                <a16:creationId xmlns:a16="http://schemas.microsoft.com/office/drawing/2014/main" id="{9213D8F2-5C32-854D-AA9F-7EF1314C7913}"/>
              </a:ext>
            </a:extLst>
          </p:cNvPr>
          <p:cNvSpPr>
            <a:spLocks noGrp="1"/>
          </p:cNvSpPr>
          <p:nvPr>
            <p:ph type="body" sz="quarter" idx="32"/>
          </p:nvPr>
        </p:nvSpPr>
        <p:spPr>
          <a:xfrm>
            <a:off x="536235" y="5458741"/>
            <a:ext cx="3434074" cy="850616"/>
          </a:xfrm>
        </p:spPr>
        <p:txBody>
          <a:bodyPr/>
          <a:lstStyle/>
          <a:p>
            <a:endParaRPr lang="en-US">
              <a:solidFill>
                <a:schemeClr val="bg1"/>
              </a:solidFill>
            </a:endParaRPr>
          </a:p>
        </p:txBody>
      </p:sp>
      <p:graphicFrame>
        <p:nvGraphicFramePr>
          <p:cNvPr id="9" name="Content Placeholder 5">
            <a:extLst>
              <a:ext uri="{FF2B5EF4-FFF2-40B4-BE49-F238E27FC236}">
                <a16:creationId xmlns:a16="http://schemas.microsoft.com/office/drawing/2014/main" id="{08931ECD-1A8F-9F90-07A2-38E58FB7A566}"/>
              </a:ext>
            </a:extLst>
          </p:cNvPr>
          <p:cNvGraphicFramePr>
            <a:graphicFrameLocks/>
          </p:cNvGraphicFramePr>
          <p:nvPr>
            <p:extLst>
              <p:ext uri="{D42A27DB-BD31-4B8C-83A1-F6EECF244321}">
                <p14:modId xmlns:p14="http://schemas.microsoft.com/office/powerpoint/2010/main" val="1656415674"/>
              </p:ext>
            </p:extLst>
          </p:nvPr>
        </p:nvGraphicFramePr>
        <p:xfrm>
          <a:off x="3970308" y="1289599"/>
          <a:ext cx="7886700" cy="3877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73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B265-DAE3-38A7-EBFE-53E67810EE51}"/>
              </a:ext>
            </a:extLst>
          </p:cNvPr>
          <p:cNvSpPr>
            <a:spLocks noGrp="1"/>
          </p:cNvSpPr>
          <p:nvPr>
            <p:ph type="title"/>
          </p:nvPr>
        </p:nvSpPr>
        <p:spPr>
          <a:xfrm>
            <a:off x="536234" y="106316"/>
            <a:ext cx="2890933" cy="1325563"/>
          </a:xfrm>
        </p:spPr>
        <p:txBody>
          <a:bodyPr/>
          <a:lstStyle/>
          <a:p>
            <a:r>
              <a:rPr lang="en-US" dirty="0"/>
              <a:t>Deployment</a:t>
            </a:r>
            <a:endParaRPr lang="en-CA" dirty="0"/>
          </a:p>
        </p:txBody>
      </p:sp>
      <p:sp>
        <p:nvSpPr>
          <p:cNvPr id="3" name="Text Placeholder 2">
            <a:extLst>
              <a:ext uri="{FF2B5EF4-FFF2-40B4-BE49-F238E27FC236}">
                <a16:creationId xmlns:a16="http://schemas.microsoft.com/office/drawing/2014/main" id="{97F52D4F-BBC3-D991-B881-41A7263C24EE}"/>
              </a:ext>
            </a:extLst>
          </p:cNvPr>
          <p:cNvSpPr>
            <a:spLocks noGrp="1"/>
          </p:cNvSpPr>
          <p:nvPr>
            <p:ph type="body" sz="quarter" idx="14"/>
          </p:nvPr>
        </p:nvSpPr>
        <p:spPr>
          <a:xfrm>
            <a:off x="636388" y="3015512"/>
            <a:ext cx="2684884" cy="705348"/>
          </a:xfrm>
        </p:spPr>
        <p:txBody>
          <a:bodyPr/>
          <a:lstStyle/>
          <a:p>
            <a:r>
              <a:rPr lang="en-US" dirty="0"/>
              <a:t>Customer OTs</a:t>
            </a:r>
            <a:endParaRPr lang="en-CA" dirty="0"/>
          </a:p>
        </p:txBody>
      </p:sp>
      <p:sp>
        <p:nvSpPr>
          <p:cNvPr id="4" name="Text Placeholder 3">
            <a:extLst>
              <a:ext uri="{FF2B5EF4-FFF2-40B4-BE49-F238E27FC236}">
                <a16:creationId xmlns:a16="http://schemas.microsoft.com/office/drawing/2014/main" id="{FF19E27D-5184-9589-AA26-16788F579593}"/>
              </a:ext>
            </a:extLst>
          </p:cNvPr>
          <p:cNvSpPr>
            <a:spLocks noGrp="1"/>
          </p:cNvSpPr>
          <p:nvPr>
            <p:ph type="body" sz="quarter" idx="15"/>
          </p:nvPr>
        </p:nvSpPr>
        <p:spPr>
          <a:xfrm>
            <a:off x="636387" y="4105447"/>
            <a:ext cx="2684883" cy="705348"/>
          </a:xfrm>
        </p:spPr>
        <p:txBody>
          <a:bodyPr/>
          <a:lstStyle/>
          <a:p>
            <a:r>
              <a:rPr lang="en-US" dirty="0"/>
              <a:t>Common Issues</a:t>
            </a:r>
            <a:endParaRPr lang="en-CA" dirty="0"/>
          </a:p>
        </p:txBody>
      </p:sp>
      <p:sp>
        <p:nvSpPr>
          <p:cNvPr id="5" name="Text Placeholder 4">
            <a:extLst>
              <a:ext uri="{FF2B5EF4-FFF2-40B4-BE49-F238E27FC236}">
                <a16:creationId xmlns:a16="http://schemas.microsoft.com/office/drawing/2014/main" id="{06BD1D88-0EA2-78D2-22D3-787B498D3532}"/>
              </a:ext>
            </a:extLst>
          </p:cNvPr>
          <p:cNvSpPr>
            <a:spLocks noGrp="1"/>
          </p:cNvSpPr>
          <p:nvPr>
            <p:ph type="body" sz="quarter" idx="16"/>
          </p:nvPr>
        </p:nvSpPr>
        <p:spPr>
          <a:xfrm>
            <a:off x="636387" y="5195382"/>
            <a:ext cx="2684883" cy="705348"/>
          </a:xfrm>
        </p:spPr>
        <p:txBody>
          <a:bodyPr/>
          <a:lstStyle/>
          <a:p>
            <a:r>
              <a:rPr lang="en-CA" dirty="0"/>
              <a:t>Ideate</a:t>
            </a:r>
          </a:p>
        </p:txBody>
      </p:sp>
      <p:sp>
        <p:nvSpPr>
          <p:cNvPr id="6" name="Text Placeholder 5">
            <a:extLst>
              <a:ext uri="{FF2B5EF4-FFF2-40B4-BE49-F238E27FC236}">
                <a16:creationId xmlns:a16="http://schemas.microsoft.com/office/drawing/2014/main" id="{F6E6BED5-C12C-01A2-622E-E84505DA7A7F}"/>
              </a:ext>
            </a:extLst>
          </p:cNvPr>
          <p:cNvSpPr>
            <a:spLocks noGrp="1"/>
          </p:cNvSpPr>
          <p:nvPr>
            <p:ph type="body" sz="quarter" idx="17"/>
          </p:nvPr>
        </p:nvSpPr>
        <p:spPr>
          <a:xfrm>
            <a:off x="4540542" y="336350"/>
            <a:ext cx="7115224" cy="6088095"/>
          </a:xfrm>
        </p:spPr>
        <p:txBody>
          <a:bodyPr/>
          <a:lstStyle/>
          <a:p>
            <a:endParaRPr lang="en-CA" sz="2400" dirty="0"/>
          </a:p>
          <a:p>
            <a:endParaRPr lang="en-CA" sz="2400" dirty="0"/>
          </a:p>
          <a:p>
            <a:endParaRPr lang="en-CA" sz="2400" dirty="0"/>
          </a:p>
          <a:p>
            <a:endParaRPr lang="en-CA" sz="2400" dirty="0"/>
          </a:p>
          <a:p>
            <a:endParaRPr lang="en-CA" sz="2400" dirty="0"/>
          </a:p>
          <a:p>
            <a:pPr marL="342900" indent="-342900">
              <a:buFont typeface="Arial" panose="020B0604020202020204" pitchFamily="34" charset="0"/>
              <a:buChar char="•"/>
            </a:pPr>
            <a:r>
              <a:rPr lang="en-CA" sz="3200" dirty="0"/>
              <a:t>SOC 2 Compliance</a:t>
            </a:r>
          </a:p>
          <a:p>
            <a:pPr marL="342900" indent="-342900">
              <a:buFont typeface="Arial" panose="020B0604020202020204" pitchFamily="34" charset="0"/>
              <a:buChar char="•"/>
            </a:pPr>
            <a:r>
              <a:rPr lang="en-CA" sz="3200" dirty="0"/>
              <a:t>AWS Linux environment</a:t>
            </a:r>
          </a:p>
          <a:p>
            <a:pPr marL="342900" indent="-342900">
              <a:buFont typeface="Arial" panose="020B0604020202020204" pitchFamily="34" charset="0"/>
              <a:buChar char="•"/>
            </a:pPr>
            <a:r>
              <a:rPr lang="en-US" sz="3200" dirty="0"/>
              <a:t>Bring your Open Toolkits</a:t>
            </a:r>
          </a:p>
          <a:p>
            <a:pPr marL="342900" indent="-342900">
              <a:buFont typeface="Arial" panose="020B0604020202020204" pitchFamily="34" charset="0"/>
              <a:buChar char="•"/>
            </a:pPr>
            <a:endParaRPr lang="en-CA" sz="2400" dirty="0"/>
          </a:p>
        </p:txBody>
      </p:sp>
      <p:sp>
        <p:nvSpPr>
          <p:cNvPr id="7" name="Picture Placeholder 6">
            <a:extLst>
              <a:ext uri="{FF2B5EF4-FFF2-40B4-BE49-F238E27FC236}">
                <a16:creationId xmlns:a16="http://schemas.microsoft.com/office/drawing/2014/main" id="{F58023F4-2DD6-B106-950C-2541625EDF18}"/>
              </a:ext>
            </a:extLst>
          </p:cNvPr>
          <p:cNvSpPr>
            <a:spLocks noGrp="1"/>
          </p:cNvSpPr>
          <p:nvPr>
            <p:ph type="pic" sz="quarter" idx="18"/>
          </p:nvPr>
        </p:nvSpPr>
        <p:spPr>
          <a:xfrm>
            <a:off x="3636982" y="3077240"/>
            <a:ext cx="548640" cy="548640"/>
          </a:xfrm>
        </p:spPr>
        <p:txBody>
          <a:bodyPr/>
          <a:lstStyle/>
          <a:p>
            <a:endParaRPr lang="en-CA"/>
          </a:p>
        </p:txBody>
      </p:sp>
      <p:sp>
        <p:nvSpPr>
          <p:cNvPr id="8" name="Picture Placeholder 7">
            <a:extLst>
              <a:ext uri="{FF2B5EF4-FFF2-40B4-BE49-F238E27FC236}">
                <a16:creationId xmlns:a16="http://schemas.microsoft.com/office/drawing/2014/main" id="{787BA129-09B1-2802-FB3D-99CF0A07798A}"/>
              </a:ext>
            </a:extLst>
          </p:cNvPr>
          <p:cNvSpPr>
            <a:spLocks noGrp="1"/>
          </p:cNvSpPr>
          <p:nvPr>
            <p:ph type="pic" sz="quarter" idx="19"/>
          </p:nvPr>
        </p:nvSpPr>
        <p:spPr>
          <a:xfrm>
            <a:off x="3612019" y="4183801"/>
            <a:ext cx="548640" cy="548640"/>
          </a:xfrm>
        </p:spPr>
        <p:txBody>
          <a:bodyPr/>
          <a:lstStyle/>
          <a:p>
            <a:endParaRPr lang="en-CA"/>
          </a:p>
        </p:txBody>
      </p:sp>
      <p:sp>
        <p:nvSpPr>
          <p:cNvPr id="9" name="Picture Placeholder 8">
            <a:extLst>
              <a:ext uri="{FF2B5EF4-FFF2-40B4-BE49-F238E27FC236}">
                <a16:creationId xmlns:a16="http://schemas.microsoft.com/office/drawing/2014/main" id="{D059C37E-7D0E-F731-AD97-96F89C992B71}"/>
              </a:ext>
            </a:extLst>
          </p:cNvPr>
          <p:cNvSpPr>
            <a:spLocks noGrp="1"/>
          </p:cNvSpPr>
          <p:nvPr>
            <p:ph type="pic" sz="quarter" idx="20"/>
          </p:nvPr>
        </p:nvSpPr>
        <p:spPr>
          <a:xfrm>
            <a:off x="3601636" y="5273736"/>
            <a:ext cx="548640" cy="548640"/>
          </a:xfrm>
        </p:spPr>
        <p:txBody>
          <a:bodyPr/>
          <a:lstStyle/>
          <a:p>
            <a:endParaRPr lang="en-CA"/>
          </a:p>
        </p:txBody>
      </p:sp>
      <p:sp>
        <p:nvSpPr>
          <p:cNvPr id="10" name="Text Placeholder 9">
            <a:extLst>
              <a:ext uri="{FF2B5EF4-FFF2-40B4-BE49-F238E27FC236}">
                <a16:creationId xmlns:a16="http://schemas.microsoft.com/office/drawing/2014/main" id="{AB773931-8683-A34D-5458-7185B6628028}"/>
              </a:ext>
            </a:extLst>
          </p:cNvPr>
          <p:cNvSpPr>
            <a:spLocks noGrp="1"/>
          </p:cNvSpPr>
          <p:nvPr>
            <p:ph type="body" sz="quarter" idx="21"/>
          </p:nvPr>
        </p:nvSpPr>
        <p:spPr>
          <a:xfrm>
            <a:off x="636387" y="1520384"/>
            <a:ext cx="1081545" cy="0"/>
          </a:xfrm>
        </p:spPr>
        <p:txBody>
          <a:bodyPr/>
          <a:lstStyle/>
          <a:p>
            <a:endParaRPr lang="en-CA"/>
          </a:p>
        </p:txBody>
      </p:sp>
      <p:sp>
        <p:nvSpPr>
          <p:cNvPr id="13" name="Text Placeholder 2">
            <a:extLst>
              <a:ext uri="{FF2B5EF4-FFF2-40B4-BE49-F238E27FC236}">
                <a16:creationId xmlns:a16="http://schemas.microsoft.com/office/drawing/2014/main" id="{55FE3A6D-1EBB-0A35-DF52-5F95BE34727C}"/>
              </a:ext>
            </a:extLst>
          </p:cNvPr>
          <p:cNvSpPr txBox="1">
            <a:spLocks/>
          </p:cNvSpPr>
          <p:nvPr/>
        </p:nvSpPr>
        <p:spPr>
          <a:xfrm>
            <a:off x="611161" y="1895387"/>
            <a:ext cx="268488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SaaS Systems</a:t>
            </a:r>
            <a:endParaRPr lang="en-CA" sz="2800" b="1" dirty="0"/>
          </a:p>
        </p:txBody>
      </p:sp>
      <p:pic>
        <p:nvPicPr>
          <p:cNvPr id="14" name="Picture Placeholder 7">
            <a:extLst>
              <a:ext uri="{FF2B5EF4-FFF2-40B4-BE49-F238E27FC236}">
                <a16:creationId xmlns:a16="http://schemas.microsoft.com/office/drawing/2014/main" id="{F1C60699-C145-DB87-C59A-35D9017F706A}"/>
              </a:ext>
            </a:extLst>
          </p:cNvPr>
          <p:cNvPicPr>
            <a:picLocks noChangeAspect="1"/>
          </p:cNvPicPr>
          <p:nvPr/>
        </p:nvPicPr>
        <p:blipFill>
          <a:blip r:embed="rId2">
            <a:extLst>
              <a:ext uri="{96DAC541-7B7A-43D3-8B79-37D633B846F1}">
                <asvg:svgBlip xmlns:asvg="http://schemas.microsoft.com/office/drawing/2016/SVG/main" r:embed="rId3"/>
              </a:ext>
            </a:extLst>
          </a:blip>
          <a:srcRect l="145" r="145"/>
          <a:stretch>
            <a:fillRect/>
          </a:stretch>
        </p:blipFill>
        <p:spPr>
          <a:xfrm>
            <a:off x="3601636" y="1953443"/>
            <a:ext cx="548640" cy="548640"/>
          </a:xfrm>
          <a:prstGeom prst="ellipse">
            <a:avLst/>
          </a:prstGeom>
          <a:solidFill>
            <a:schemeClr val="bg1"/>
          </a:solidFill>
        </p:spPr>
      </p:pic>
    </p:spTree>
    <p:extLst>
      <p:ext uri="{BB962C8B-B14F-4D97-AF65-F5344CB8AC3E}">
        <p14:creationId xmlns:p14="http://schemas.microsoft.com/office/powerpoint/2010/main" val="384802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52D4F-BBC3-D991-B881-41A7263C24EE}"/>
              </a:ext>
            </a:extLst>
          </p:cNvPr>
          <p:cNvSpPr>
            <a:spLocks noGrp="1"/>
          </p:cNvSpPr>
          <p:nvPr>
            <p:ph type="body" sz="quarter" idx="14"/>
          </p:nvPr>
        </p:nvSpPr>
        <p:spPr>
          <a:xfrm>
            <a:off x="636386" y="2618561"/>
            <a:ext cx="2684884" cy="705348"/>
          </a:xfrm>
        </p:spPr>
        <p:txBody>
          <a:bodyPr/>
          <a:lstStyle/>
          <a:p>
            <a:r>
              <a:rPr lang="en-US" sz="2800" b="1" dirty="0"/>
              <a:t>Customer OTs</a:t>
            </a:r>
            <a:endParaRPr lang="en-CA" sz="2800" b="1" dirty="0"/>
          </a:p>
        </p:txBody>
      </p:sp>
      <p:sp>
        <p:nvSpPr>
          <p:cNvPr id="4" name="Text Placeholder 3">
            <a:extLst>
              <a:ext uri="{FF2B5EF4-FFF2-40B4-BE49-F238E27FC236}">
                <a16:creationId xmlns:a16="http://schemas.microsoft.com/office/drawing/2014/main" id="{FF19E27D-5184-9589-AA26-16788F579593}"/>
              </a:ext>
            </a:extLst>
          </p:cNvPr>
          <p:cNvSpPr>
            <a:spLocks noGrp="1"/>
          </p:cNvSpPr>
          <p:nvPr>
            <p:ph type="body" sz="quarter" idx="15"/>
          </p:nvPr>
        </p:nvSpPr>
        <p:spPr/>
        <p:txBody>
          <a:bodyPr/>
          <a:lstStyle/>
          <a:p>
            <a:r>
              <a:rPr lang="en-US" dirty="0"/>
              <a:t>Common Issues</a:t>
            </a:r>
            <a:endParaRPr lang="en-CA" dirty="0"/>
          </a:p>
        </p:txBody>
      </p:sp>
      <p:sp>
        <p:nvSpPr>
          <p:cNvPr id="5" name="Text Placeholder 4">
            <a:extLst>
              <a:ext uri="{FF2B5EF4-FFF2-40B4-BE49-F238E27FC236}">
                <a16:creationId xmlns:a16="http://schemas.microsoft.com/office/drawing/2014/main" id="{06BD1D88-0EA2-78D2-22D3-787B498D3532}"/>
              </a:ext>
            </a:extLst>
          </p:cNvPr>
          <p:cNvSpPr>
            <a:spLocks noGrp="1"/>
          </p:cNvSpPr>
          <p:nvPr>
            <p:ph type="body" sz="quarter" idx="16"/>
          </p:nvPr>
        </p:nvSpPr>
        <p:spPr/>
        <p:txBody>
          <a:bodyPr/>
          <a:lstStyle/>
          <a:p>
            <a:r>
              <a:rPr lang="en-CA" dirty="0"/>
              <a:t>Ideate</a:t>
            </a:r>
          </a:p>
        </p:txBody>
      </p:sp>
      <p:sp>
        <p:nvSpPr>
          <p:cNvPr id="6" name="Text Placeholder 5">
            <a:extLst>
              <a:ext uri="{FF2B5EF4-FFF2-40B4-BE49-F238E27FC236}">
                <a16:creationId xmlns:a16="http://schemas.microsoft.com/office/drawing/2014/main" id="{F6E6BED5-C12C-01A2-622E-E84505DA7A7F}"/>
              </a:ext>
            </a:extLst>
          </p:cNvPr>
          <p:cNvSpPr>
            <a:spLocks noGrp="1"/>
          </p:cNvSpPr>
          <p:nvPr>
            <p:ph type="body" sz="quarter" idx="17"/>
          </p:nvPr>
        </p:nvSpPr>
        <p:spPr>
          <a:xfrm>
            <a:off x="4540542" y="336350"/>
            <a:ext cx="7115224" cy="6088095"/>
          </a:xfrm>
        </p:spPr>
        <p:txBody>
          <a:bodyPr/>
          <a:lstStyle/>
          <a:p>
            <a:endParaRPr lang="en-CA" sz="2400" dirty="0"/>
          </a:p>
          <a:p>
            <a:endParaRPr lang="en-CA" sz="2400" dirty="0"/>
          </a:p>
          <a:p>
            <a:r>
              <a:rPr lang="en-US" sz="2800" dirty="0"/>
              <a:t>Integration</a:t>
            </a:r>
          </a:p>
          <a:p>
            <a:pPr marL="342900" indent="-342900">
              <a:buFont typeface="Arial" panose="020B0604020202020204" pitchFamily="34" charset="0"/>
              <a:buChar char="•"/>
            </a:pPr>
            <a:r>
              <a:rPr lang="en-US" sz="2400" dirty="0"/>
              <a:t>Initial integration and parameter configuration is a manual process</a:t>
            </a:r>
          </a:p>
          <a:p>
            <a:pPr marL="342900" indent="-342900">
              <a:buFont typeface="Arial" panose="020B0604020202020204" pitchFamily="34" charset="0"/>
              <a:buChar char="•"/>
            </a:pPr>
            <a:r>
              <a:rPr lang="en-US" sz="2400" dirty="0"/>
              <a:t>Self-serve updates via a separate    development environment</a:t>
            </a:r>
          </a:p>
          <a:p>
            <a:pPr marL="800100" lvl="1" indent="-342900">
              <a:buFont typeface="Arial" panose="020B0604020202020204" pitchFamily="34" charset="0"/>
              <a:buChar char="•"/>
            </a:pPr>
            <a:r>
              <a:rPr lang="en-US" sz="2400" dirty="0"/>
              <a:t>Pushes to Prod are still manual</a:t>
            </a:r>
          </a:p>
          <a:p>
            <a:pPr marL="342900" indent="-342900">
              <a:buFont typeface="Arial" panose="020B0604020202020204" pitchFamily="34" charset="0"/>
              <a:buChar char="•"/>
            </a:pPr>
            <a:r>
              <a:rPr lang="en-CA" sz="2400" dirty="0"/>
              <a:t>Control when changes are pushed to the Test environment</a:t>
            </a:r>
          </a:p>
          <a:p>
            <a:pPr marL="800100" lvl="1" indent="-342900">
              <a:buFont typeface="Arial" panose="020B0604020202020204" pitchFamily="34" charset="0"/>
              <a:buChar char="•"/>
            </a:pPr>
            <a:r>
              <a:rPr lang="en-CA" sz="2400" dirty="0"/>
              <a:t>Validate updates before deployment</a:t>
            </a:r>
          </a:p>
          <a:p>
            <a:pPr marL="800100" lvl="1" indent="-342900">
              <a:buFont typeface="Arial" panose="020B0604020202020204" pitchFamily="34" charset="0"/>
              <a:buChar char="•"/>
            </a:pPr>
            <a:r>
              <a:rPr lang="en-CA" sz="2400" dirty="0"/>
              <a:t>Reduce time spent by the Support Team updating client OTs</a:t>
            </a:r>
          </a:p>
        </p:txBody>
      </p:sp>
      <p:sp>
        <p:nvSpPr>
          <p:cNvPr id="7" name="Picture Placeholder 6">
            <a:extLst>
              <a:ext uri="{FF2B5EF4-FFF2-40B4-BE49-F238E27FC236}">
                <a16:creationId xmlns:a16="http://schemas.microsoft.com/office/drawing/2014/main" id="{F58023F4-2DD6-B106-950C-2541625EDF18}"/>
              </a:ext>
            </a:extLst>
          </p:cNvPr>
          <p:cNvSpPr>
            <a:spLocks noGrp="1"/>
          </p:cNvSpPr>
          <p:nvPr>
            <p:ph type="pic" sz="quarter" idx="18"/>
          </p:nvPr>
        </p:nvSpPr>
        <p:spPr>
          <a:xfrm>
            <a:off x="3636980" y="2680289"/>
            <a:ext cx="548640" cy="548640"/>
          </a:xfrm>
        </p:spPr>
        <p:txBody>
          <a:bodyPr/>
          <a:lstStyle/>
          <a:p>
            <a:endParaRPr lang="en-CA"/>
          </a:p>
        </p:txBody>
      </p:sp>
      <p:sp>
        <p:nvSpPr>
          <p:cNvPr id="8" name="Picture Placeholder 7">
            <a:extLst>
              <a:ext uri="{FF2B5EF4-FFF2-40B4-BE49-F238E27FC236}">
                <a16:creationId xmlns:a16="http://schemas.microsoft.com/office/drawing/2014/main" id="{787BA129-09B1-2802-FB3D-99CF0A07798A}"/>
              </a:ext>
            </a:extLst>
          </p:cNvPr>
          <p:cNvSpPr>
            <a:spLocks noGrp="1"/>
          </p:cNvSpPr>
          <p:nvPr>
            <p:ph type="pic" sz="quarter" idx="19"/>
          </p:nvPr>
        </p:nvSpPr>
        <p:spPr/>
        <p:txBody>
          <a:bodyPr/>
          <a:lstStyle/>
          <a:p>
            <a:endParaRPr lang="en-CA"/>
          </a:p>
        </p:txBody>
      </p:sp>
      <p:sp>
        <p:nvSpPr>
          <p:cNvPr id="9" name="Picture Placeholder 8">
            <a:extLst>
              <a:ext uri="{FF2B5EF4-FFF2-40B4-BE49-F238E27FC236}">
                <a16:creationId xmlns:a16="http://schemas.microsoft.com/office/drawing/2014/main" id="{D059C37E-7D0E-F731-AD97-96F89C992B71}"/>
              </a:ext>
            </a:extLst>
          </p:cNvPr>
          <p:cNvSpPr>
            <a:spLocks noGrp="1"/>
          </p:cNvSpPr>
          <p:nvPr>
            <p:ph type="pic" sz="quarter" idx="20"/>
          </p:nvPr>
        </p:nvSpPr>
        <p:spPr/>
        <p:txBody>
          <a:bodyPr/>
          <a:lstStyle/>
          <a:p>
            <a:endParaRPr lang="en-CA"/>
          </a:p>
        </p:txBody>
      </p:sp>
      <p:pic>
        <p:nvPicPr>
          <p:cNvPr id="12" name="Picture Placeholder 7">
            <a:extLst>
              <a:ext uri="{FF2B5EF4-FFF2-40B4-BE49-F238E27FC236}">
                <a16:creationId xmlns:a16="http://schemas.microsoft.com/office/drawing/2014/main" id="{7E460C08-2397-2873-EFFB-F8808F71AFE3}"/>
              </a:ext>
            </a:extLst>
          </p:cNvPr>
          <p:cNvPicPr>
            <a:picLocks noChangeAspect="1"/>
          </p:cNvPicPr>
          <p:nvPr/>
        </p:nvPicPr>
        <p:blipFill>
          <a:blip r:embed="rId2">
            <a:extLst>
              <a:ext uri="{96DAC541-7B7A-43D3-8B79-37D633B846F1}">
                <asvg:svgBlip xmlns:asvg="http://schemas.microsoft.com/office/drawing/2016/SVG/main" r:embed="rId3"/>
              </a:ext>
            </a:extLst>
          </a:blip>
          <a:srcRect l="145" r="145"/>
          <a:stretch>
            <a:fillRect/>
          </a:stretch>
        </p:blipFill>
        <p:spPr>
          <a:xfrm>
            <a:off x="3612017" y="2676617"/>
            <a:ext cx="548640" cy="548640"/>
          </a:xfrm>
          <a:prstGeom prst="ellipse">
            <a:avLst/>
          </a:prstGeom>
          <a:solidFill>
            <a:schemeClr val="bg1"/>
          </a:solidFill>
        </p:spPr>
      </p:pic>
      <p:sp>
        <p:nvSpPr>
          <p:cNvPr id="15" name="Title 1">
            <a:extLst>
              <a:ext uri="{FF2B5EF4-FFF2-40B4-BE49-F238E27FC236}">
                <a16:creationId xmlns:a16="http://schemas.microsoft.com/office/drawing/2014/main" id="{BE97E2E8-70BC-37D7-B73D-BDF0F47D962A}"/>
              </a:ext>
            </a:extLst>
          </p:cNvPr>
          <p:cNvSpPr txBox="1">
            <a:spLocks/>
          </p:cNvSpPr>
          <p:nvPr/>
        </p:nvSpPr>
        <p:spPr>
          <a:xfrm>
            <a:off x="508136" y="97100"/>
            <a:ext cx="2890933"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Deployment</a:t>
            </a:r>
            <a:endParaRPr lang="en-CA" dirty="0"/>
          </a:p>
        </p:txBody>
      </p:sp>
      <p:sp>
        <p:nvSpPr>
          <p:cNvPr id="16" name="Text Placeholder 9">
            <a:extLst>
              <a:ext uri="{FF2B5EF4-FFF2-40B4-BE49-F238E27FC236}">
                <a16:creationId xmlns:a16="http://schemas.microsoft.com/office/drawing/2014/main" id="{AF81E4E9-5800-00E5-E86D-719FE97C77BF}"/>
              </a:ext>
            </a:extLst>
          </p:cNvPr>
          <p:cNvSpPr>
            <a:spLocks noGrp="1"/>
          </p:cNvSpPr>
          <p:nvPr>
            <p:ph type="body" sz="quarter" idx="21"/>
          </p:nvPr>
        </p:nvSpPr>
        <p:spPr>
          <a:xfrm>
            <a:off x="636386" y="1544033"/>
            <a:ext cx="1081545" cy="0"/>
          </a:xfrm>
        </p:spPr>
        <p:txBody>
          <a:bodyPr/>
          <a:lstStyle/>
          <a:p>
            <a:endParaRPr lang="en-CA"/>
          </a:p>
        </p:txBody>
      </p:sp>
      <p:sp>
        <p:nvSpPr>
          <p:cNvPr id="17" name="Text Placeholder 2">
            <a:extLst>
              <a:ext uri="{FF2B5EF4-FFF2-40B4-BE49-F238E27FC236}">
                <a16:creationId xmlns:a16="http://schemas.microsoft.com/office/drawing/2014/main" id="{946CB216-B500-9D47-BFB5-3CD2B8660DB3}"/>
              </a:ext>
            </a:extLst>
          </p:cNvPr>
          <p:cNvSpPr txBox="1">
            <a:spLocks/>
          </p:cNvSpPr>
          <p:nvPr/>
        </p:nvSpPr>
        <p:spPr>
          <a:xfrm>
            <a:off x="611160" y="1767066"/>
            <a:ext cx="268488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SaaS Systems</a:t>
            </a:r>
            <a:endParaRPr lang="en-CA" dirty="0"/>
          </a:p>
        </p:txBody>
      </p:sp>
    </p:spTree>
    <p:extLst>
      <p:ext uri="{BB962C8B-B14F-4D97-AF65-F5344CB8AC3E}">
        <p14:creationId xmlns:p14="http://schemas.microsoft.com/office/powerpoint/2010/main" val="301228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148D-63D0-73A2-6036-EF23498768F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C70933-686B-CB2A-4227-9069626C6EA7}"/>
              </a:ext>
            </a:extLst>
          </p:cNvPr>
          <p:cNvSpPr>
            <a:spLocks noGrp="1"/>
          </p:cNvSpPr>
          <p:nvPr>
            <p:ph type="body" sz="quarter" idx="14"/>
          </p:nvPr>
        </p:nvSpPr>
        <p:spPr/>
        <p:txBody>
          <a:bodyPr/>
          <a:lstStyle/>
          <a:p>
            <a:r>
              <a:rPr lang="en-US" dirty="0"/>
              <a:t>Customer OTs</a:t>
            </a:r>
          </a:p>
        </p:txBody>
      </p:sp>
      <p:sp>
        <p:nvSpPr>
          <p:cNvPr id="4" name="Text Placeholder 3">
            <a:extLst>
              <a:ext uri="{FF2B5EF4-FFF2-40B4-BE49-F238E27FC236}">
                <a16:creationId xmlns:a16="http://schemas.microsoft.com/office/drawing/2014/main" id="{E2B9EFE5-489B-D0AC-DA49-63D1D0776396}"/>
              </a:ext>
            </a:extLst>
          </p:cNvPr>
          <p:cNvSpPr>
            <a:spLocks noGrp="1"/>
          </p:cNvSpPr>
          <p:nvPr>
            <p:ph type="body" sz="quarter" idx="15"/>
          </p:nvPr>
        </p:nvSpPr>
        <p:spPr>
          <a:xfrm>
            <a:off x="636386" y="3683720"/>
            <a:ext cx="2790781" cy="705348"/>
          </a:xfrm>
        </p:spPr>
        <p:txBody>
          <a:bodyPr/>
          <a:lstStyle/>
          <a:p>
            <a:r>
              <a:rPr lang="en-US" sz="2800" b="1" dirty="0"/>
              <a:t>Common Issues</a:t>
            </a:r>
          </a:p>
        </p:txBody>
      </p:sp>
      <p:sp>
        <p:nvSpPr>
          <p:cNvPr id="5" name="Text Placeholder 4">
            <a:extLst>
              <a:ext uri="{FF2B5EF4-FFF2-40B4-BE49-F238E27FC236}">
                <a16:creationId xmlns:a16="http://schemas.microsoft.com/office/drawing/2014/main" id="{8411D588-7DED-08B8-80DE-5EF18F9E8A3E}"/>
              </a:ext>
            </a:extLst>
          </p:cNvPr>
          <p:cNvSpPr>
            <a:spLocks noGrp="1"/>
          </p:cNvSpPr>
          <p:nvPr>
            <p:ph type="body" sz="quarter" idx="16"/>
          </p:nvPr>
        </p:nvSpPr>
        <p:spPr/>
        <p:txBody>
          <a:bodyPr/>
          <a:lstStyle/>
          <a:p>
            <a:r>
              <a:rPr lang="en-US" dirty="0"/>
              <a:t>Ideate</a:t>
            </a:r>
          </a:p>
        </p:txBody>
      </p:sp>
      <p:pic>
        <p:nvPicPr>
          <p:cNvPr id="14" name="Picture Placeholder 13">
            <a:extLst>
              <a:ext uri="{FF2B5EF4-FFF2-40B4-BE49-F238E27FC236}">
                <a16:creationId xmlns:a16="http://schemas.microsoft.com/office/drawing/2014/main" id="{148C7AB6-1EFB-6096-A295-54A9099A9176}"/>
              </a:ext>
            </a:extLst>
          </p:cNvPr>
          <p:cNvPicPr>
            <a:picLocks noGrp="1" noChangeAspect="1"/>
          </p:cNvPicPr>
          <p:nvPr>
            <p:ph type="pic" sz="quarter" idx="19"/>
          </p:nvPr>
        </p:nvPicPr>
        <p:blipFill>
          <a:blip r:embed="rId2">
            <a:extLst>
              <a:ext uri="{96DAC541-7B7A-43D3-8B79-37D633B846F1}">
                <asvg:svgBlip xmlns:asvg="http://schemas.microsoft.com/office/drawing/2016/SVG/main" r:embed="rId3"/>
              </a:ext>
            </a:extLst>
          </a:blip>
          <a:srcRect t="144" b="144"/>
          <a:stretch>
            <a:fillRect/>
          </a:stretch>
        </p:blipFill>
        <p:spPr/>
      </p:pic>
      <p:sp>
        <p:nvSpPr>
          <p:cNvPr id="7" name="Text Placeholder 5">
            <a:extLst>
              <a:ext uri="{FF2B5EF4-FFF2-40B4-BE49-F238E27FC236}">
                <a16:creationId xmlns:a16="http://schemas.microsoft.com/office/drawing/2014/main" id="{67D2D4A9-3D14-EA58-A584-3BFB8774537D}"/>
              </a:ext>
            </a:extLst>
          </p:cNvPr>
          <p:cNvSpPr>
            <a:spLocks noGrp="1"/>
          </p:cNvSpPr>
          <p:nvPr>
            <p:ph type="body" sz="quarter" idx="17"/>
          </p:nvPr>
        </p:nvSpPr>
        <p:spPr>
          <a:xfrm>
            <a:off x="4538773" y="785668"/>
            <a:ext cx="7115224" cy="5482763"/>
          </a:xfrm>
        </p:spPr>
        <p:txBody>
          <a:bodyPr/>
          <a:lstStyle/>
          <a:p>
            <a:pPr marL="342900" indent="-342900">
              <a:buFont typeface="Arial" panose="020B0604020202020204" pitchFamily="34" charset="0"/>
              <a:buChar char="•"/>
            </a:pPr>
            <a:endParaRPr lang="en-US" sz="3200" dirty="0"/>
          </a:p>
          <a:p>
            <a:endParaRPr lang="en-US" sz="3200" dirty="0"/>
          </a:p>
          <a:p>
            <a:pPr marL="342900" indent="-342900">
              <a:buFont typeface="Arial" panose="020B0604020202020204" pitchFamily="34" charset="0"/>
              <a:buChar char="•"/>
            </a:pPr>
            <a:r>
              <a:rPr lang="en-US" sz="3200" dirty="0"/>
              <a:t>Windows to Linux deployment</a:t>
            </a:r>
          </a:p>
          <a:p>
            <a:pPr marL="800100" lvl="1" indent="-342900">
              <a:buFont typeface="Arial" panose="020B0604020202020204" pitchFamily="34" charset="0"/>
              <a:buChar char="•"/>
            </a:pPr>
            <a:r>
              <a:rPr lang="en-US" sz="2800" dirty="0"/>
              <a:t>OT integration issues from 3.0 -&gt; 3.7.1</a:t>
            </a:r>
          </a:p>
          <a:p>
            <a:pPr marL="342900" indent="-342900">
              <a:buFont typeface="Arial" panose="020B0604020202020204" pitchFamily="34" charset="0"/>
              <a:buChar char="•"/>
            </a:pPr>
            <a:r>
              <a:rPr lang="en-US" sz="3200" dirty="0"/>
              <a:t>Fonts on Linux</a:t>
            </a:r>
          </a:p>
          <a:p>
            <a:pPr marL="800100" lvl="1" indent="-342900">
              <a:buFont typeface="Arial" panose="020B0604020202020204" pitchFamily="34" charset="0"/>
              <a:buChar char="•"/>
            </a:pPr>
            <a:r>
              <a:rPr lang="en-US" sz="2800" dirty="0"/>
              <a:t>Difference in behavior with how fallback fonts are loaded.</a:t>
            </a:r>
          </a:p>
          <a:p>
            <a:pPr marL="800100" lvl="1" indent="-342900">
              <a:buFont typeface="Arial" panose="020B0604020202020204" pitchFamily="34" charset="0"/>
              <a:buChar char="•"/>
            </a:pPr>
            <a:r>
              <a:rPr lang="en-US" sz="2800" dirty="0"/>
              <a:t>Be specific in font-mapping.xml</a:t>
            </a:r>
          </a:p>
          <a:p>
            <a:pPr marL="342900" indent="-342900">
              <a:buFont typeface="Arial" panose="020B0604020202020204" pitchFamily="34" charset="0"/>
              <a:buChar char="•"/>
            </a:pPr>
            <a:r>
              <a:rPr lang="en-US" sz="3200" dirty="0"/>
              <a:t>Repo in development environment out of sync with trunk</a:t>
            </a:r>
          </a:p>
        </p:txBody>
      </p:sp>
      <p:sp>
        <p:nvSpPr>
          <p:cNvPr id="12" name="Title 1">
            <a:extLst>
              <a:ext uri="{FF2B5EF4-FFF2-40B4-BE49-F238E27FC236}">
                <a16:creationId xmlns:a16="http://schemas.microsoft.com/office/drawing/2014/main" id="{F436D843-D86C-2A5E-6D9A-F8254619434D}"/>
              </a:ext>
            </a:extLst>
          </p:cNvPr>
          <p:cNvSpPr txBox="1">
            <a:spLocks/>
          </p:cNvSpPr>
          <p:nvPr/>
        </p:nvSpPr>
        <p:spPr>
          <a:xfrm>
            <a:off x="508136" y="97100"/>
            <a:ext cx="2890933"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Deployment</a:t>
            </a:r>
            <a:endParaRPr lang="en-CA" dirty="0"/>
          </a:p>
        </p:txBody>
      </p:sp>
      <p:sp>
        <p:nvSpPr>
          <p:cNvPr id="13" name="Text Placeholder 9">
            <a:extLst>
              <a:ext uri="{FF2B5EF4-FFF2-40B4-BE49-F238E27FC236}">
                <a16:creationId xmlns:a16="http://schemas.microsoft.com/office/drawing/2014/main" id="{5EB6B096-295C-7F35-06F5-A47CA5FE101F}"/>
              </a:ext>
            </a:extLst>
          </p:cNvPr>
          <p:cNvSpPr>
            <a:spLocks noGrp="1"/>
          </p:cNvSpPr>
          <p:nvPr>
            <p:ph type="body" sz="quarter" idx="21"/>
          </p:nvPr>
        </p:nvSpPr>
        <p:spPr>
          <a:xfrm>
            <a:off x="636386" y="1544033"/>
            <a:ext cx="1081545" cy="0"/>
          </a:xfrm>
        </p:spPr>
        <p:txBody>
          <a:bodyPr/>
          <a:lstStyle/>
          <a:p>
            <a:endParaRPr lang="en-CA"/>
          </a:p>
        </p:txBody>
      </p:sp>
      <p:sp>
        <p:nvSpPr>
          <p:cNvPr id="15" name="Text Placeholder 2">
            <a:extLst>
              <a:ext uri="{FF2B5EF4-FFF2-40B4-BE49-F238E27FC236}">
                <a16:creationId xmlns:a16="http://schemas.microsoft.com/office/drawing/2014/main" id="{F5A050A5-7A88-92CC-C2F0-519161BEC247}"/>
              </a:ext>
            </a:extLst>
          </p:cNvPr>
          <p:cNvSpPr txBox="1">
            <a:spLocks/>
          </p:cNvSpPr>
          <p:nvPr/>
        </p:nvSpPr>
        <p:spPr>
          <a:xfrm>
            <a:off x="611160" y="1767066"/>
            <a:ext cx="268488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SaaS Systems</a:t>
            </a:r>
            <a:endParaRPr lang="en-CA" dirty="0"/>
          </a:p>
        </p:txBody>
      </p:sp>
    </p:spTree>
    <p:extLst>
      <p:ext uri="{BB962C8B-B14F-4D97-AF65-F5344CB8AC3E}">
        <p14:creationId xmlns:p14="http://schemas.microsoft.com/office/powerpoint/2010/main" val="3093228791"/>
      </p:ext>
    </p:extLst>
  </p:cSld>
  <p:clrMapOvr>
    <a:masterClrMapping/>
  </p:clrMapOvr>
</p:sld>
</file>

<file path=ppt/theme/theme1.xml><?xml version="1.0" encoding="utf-8"?>
<a:theme xmlns:a="http://schemas.openxmlformats.org/drawingml/2006/main" name="Intro Slide">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10.xml><?xml version="1.0" encoding="utf-8"?>
<a:theme xmlns:a="http://schemas.openxmlformats.org/drawingml/2006/main" name="Timeline/ Roadmap">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11.xml><?xml version="1.0" encoding="utf-8"?>
<a:theme xmlns:a="http://schemas.openxmlformats.org/drawingml/2006/main" name="1_IXI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adCap IXIA CC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genda">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3.xml><?xml version="1.0" encoding="utf-8"?>
<a:theme xmlns:a="http://schemas.openxmlformats.org/drawingml/2006/main" name="Quote">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4.xml><?xml version="1.0" encoding="utf-8"?>
<a:theme xmlns:a="http://schemas.openxmlformats.org/drawingml/2006/main" name="Content">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5.xml><?xml version="1.0" encoding="utf-8"?>
<a:theme xmlns:a="http://schemas.openxmlformats.org/drawingml/2006/main" name="Boxes with icon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6.xml><?xml version="1.0" encoding="utf-8"?>
<a:theme xmlns:a="http://schemas.openxmlformats.org/drawingml/2006/main" name="ROI / Showcase / Full image Slide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7.xml><?xml version="1.0" encoding="utf-8"?>
<a:theme xmlns:a="http://schemas.openxmlformats.org/drawingml/2006/main" name="Chart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8.xml><?xml version="1.0" encoding="utf-8"?>
<a:theme xmlns:a="http://schemas.openxmlformats.org/drawingml/2006/main" name="Team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9.xml><?xml version="1.0" encoding="utf-8"?>
<a:theme xmlns:a="http://schemas.openxmlformats.org/drawingml/2006/main" name="End Slide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docProps/app.xml><?xml version="1.0" encoding="utf-8"?>
<Properties xmlns="http://schemas.openxmlformats.org/officeDocument/2006/extended-properties" xmlns:vt="http://schemas.openxmlformats.org/officeDocument/2006/docPropsVTypes">
  <Template>MadCapThemeArial</Template>
  <TotalTime>12803</TotalTime>
  <Words>430</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12</vt:i4>
      </vt:variant>
    </vt:vector>
  </HeadingPairs>
  <TitlesOfParts>
    <vt:vector size="30" baseType="lpstr">
      <vt:lpstr>Aptos</vt:lpstr>
      <vt:lpstr>Arial</vt:lpstr>
      <vt:lpstr>Gill Sans</vt:lpstr>
      <vt:lpstr>Helvetica Light</vt:lpstr>
      <vt:lpstr>Monospac821 BT</vt:lpstr>
      <vt:lpstr>robotoregular</vt:lpstr>
      <vt:lpstr>Intro Slide</vt:lpstr>
      <vt:lpstr>Agenda</vt:lpstr>
      <vt:lpstr>Quote</vt:lpstr>
      <vt:lpstr>Content</vt:lpstr>
      <vt:lpstr>Boxes with icons</vt:lpstr>
      <vt:lpstr>ROI / Showcase / Full image Slides</vt:lpstr>
      <vt:lpstr>Charts</vt:lpstr>
      <vt:lpstr>Teams</vt:lpstr>
      <vt:lpstr>End Slides</vt:lpstr>
      <vt:lpstr>Timeline/ Roadmap</vt:lpstr>
      <vt:lpstr>1_IXIA Theme</vt:lpstr>
      <vt:lpstr>MadCap IXIA CCMS</vt:lpstr>
      <vt:lpstr>Deploying and Maintaining DITA OTs in an Enterprise Environment</vt:lpstr>
      <vt:lpstr>PowerPoint Presentation</vt:lpstr>
      <vt:lpstr>About Eric</vt:lpstr>
      <vt:lpstr>Output Generator Architecture</vt:lpstr>
      <vt:lpstr>Output Generator Architecture </vt:lpstr>
      <vt:lpstr>DITA Open Toolkit Usage </vt:lpstr>
      <vt:lpstr>Deployment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Jussara Patton</dc:creator>
  <cp:lastModifiedBy>Eric Sirois</cp:lastModifiedBy>
  <cp:revision>204</cp:revision>
  <dcterms:created xsi:type="dcterms:W3CDTF">2023-12-26T20:06:58Z</dcterms:created>
  <dcterms:modified xsi:type="dcterms:W3CDTF">2024-02-06T21:12:51Z</dcterms:modified>
</cp:coreProperties>
</file>